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78D10-00B6-4E45-BB83-738E3EBB5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1F284-D8E3-4EC1-8D0B-34AB504BE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C9FA1-4CC2-4312-935D-B581EF959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248F6-FCC3-45CC-938E-30282AB9E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0AD03E-DBF7-4641-8306-18F201B3D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52F5CC-0FD8-4745-8652-B6FCE1E77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4031CF-B495-4445-916E-6B9A90191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3B4E0E-2BB0-4130-A7F4-F362F0742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5E2E46-38BF-4898-9940-49EBEFF4D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2FCDA-DC0F-437C-94C4-A25F2D93B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DC1AB-6A8C-4C26-B074-90A42B4FD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62103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如何提高单招考试的阅读理解能力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阅读理解能力培养重要性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掌握基本阅读技巧与方法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提高词汇量和语法水平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增强文化背景知识与跨学科素养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训练批判性思维与逻辑推理能力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制定个性化复习计划并执行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阅读理解能力培养重要性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理解题意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通过培养阅读理解能力，考生可以更准确地理解考试题目的要求和考查点，从而避免答非所问或偏离主题。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提高答题速度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具备较强阅读理解能力的考生能够更快速地浏览文章，抓住关键信息，从而提高答题效率。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提升答案质量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良好的阅读理解能力有助于考生更深入地分析文本内容，提出有见地的观点，进而提高答案的质量和得分率。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提升考试成绩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增强综合素质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阅读理解能力与表达能力密切相关。通过阅读理解训练，考生可以学习如何清晰、准确地表达自己的想法和观点。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提高表达能力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阅读理解不仅仅是对文本的表面理解，还需要考生运用逻辑思维、批判性思维等高级思维技能，对文本进行深入分析和评价。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增强思维能力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通过阅读不同领域的文章，考生可以接触到更多的知识和信息，从而拓展自己的知识面和视野。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拓展知识面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时事热点关注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通过阅读新闻报道、评论等时效性较强的文本，考生可以及时了解国内外时事热点和社会动态，增强社会责任感。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学术前沿探索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阅读学术期刊、论文等专业性较强的文本，可以让考生接触到最新的学术研究成果和思想观点，激发学术兴趣和探索精神。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多元文化背景了解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阅读不同国家、不同文化背景的文本，可以帮助考生了解世界各地的文化、历史和社会现象，从而增强跨文化交流能力。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拓宽知识面与视野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掌握基本阅读技巧与方法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预览与略读技巧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预览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在阅读文章之前，先快速浏览一遍文章标题、副标题、段落首句、图片和图表等，以了解文章的大致主题和内容。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略读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在预览的基础上，快速阅读全文，注意文章中的关键词、短语和句子，把握文章的整体结构和逻辑关系。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寻读与查读方法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针对问题中的关键词，在文章中快速寻找相关信息，定位到具体段落或句子，提高阅读效率。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在寻读的基础上，仔细阅读相关段落或句子，理解其含义和上下文关系，确保信息的准确性。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对于重要或难以理解的部分，进行深入阅读和分析，理解其深层含义和作者的意图。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泛读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在精读的基础上，扩大阅读范围，阅读相关领域的文章和书籍，增加背景知识和词汇量。通过泛读培养对不同类型和风格文章的适应能力，提高阅读速度和理解能力。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精读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精读与泛读结合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提高词汇量和语法水平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阅读积累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通过大量阅读各类文章，尤其是与单招考试相关的材料，积累词汇和短语。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词汇学习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使用词汇书籍、在线资源或手机应用等，进行系统的词汇学习。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上下文记忆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在阅读中遇到生词时，通过上下文推测词义，并记录下来以便复习。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扩大词汇量途径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通过语法书籍或在线课程，系统学习语法规则和句型结构。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系统学习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做大量的语法练习题，加深对语法规则的理解和记忆。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练习实践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对做错的语法题进行反思和总结，找出自己的薄弱环节，有针对性地进行弥补。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错题反思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巩固语法知识要点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句子结构分析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学会分析句子的主干和修饰成分，理解句子的整体结构和逻辑关系。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长句拆分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对于特别长的句子，可以将其拆分成几个简短的句子，以便更好地理解。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多角度理解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尝试从多个角度理解长难句，比如从句法、语义和上下文等方面进行分析。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加强长难句分析能力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增强文化背景知识与跨学科素养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https://d.book118.com/457062103060006030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2024-09-02T00:24:26.987</cp:lastPrinted>
  <dcterms:created xsi:type="dcterms:W3CDTF">2024-09-01T16:24:27Z</dcterms:created>
  <dcterms:modified xsi:type="dcterms:W3CDTF">2024-09-01T16:24:29Z</dcterms:modified>
</cp:coreProperties>
</file>