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F7D5F-9E6C-43B5-809C-7A909FAF5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97E7B-35E1-4B82-950C-F91D79D53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A3C59-865B-4C8F-9FDE-2F0A7F873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7790D-CD4A-4888-8EA2-BD7669CE9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E65F70-EE2A-4521-96B7-29DE1B8B3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DCC015-C5EE-4DB9-868F-63A958E04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960895-FA90-4B11-A6CE-53DCAE334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D2161-1474-4598-AEF7-7FCDD0C74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7F12B-3545-473B-96A8-F11DC5296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1B411-295C-4555-AEC0-D39171B34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655CD-D40B-42F6-A472-DC46AB147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63006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检察制度的起源与发展\n## 1.检察制度的起源及其背景\n### 1.1古代检察制度的萌芽与形成\n### 1.2中世纪检察制度的发展\n### 1.3近现代检察制度的转型\n## 2.检察制度的基本原理与功能\n### 2.1检察制度的基本原理及其意义\n### 2.2检察制度的功能及其作用\n### 2.3检察制度的基本原则及其实施\n## 3.世界主要国家检察制度的特点与比较\n### 3.1美国检察制度的特点与比较\n### 3.2英国检察制度的特点与比较\n### 3.3法国检察制度的特点与比较\n## 4.检察制度在中国的发展与改革\n### 4.1中国检察制度的建立与发展\n### 4.2中国检察制度的改革与实践\n### 4.3中国检察制度的未来展望\n## 5.检察制度的发展趋势与挑战\n### 5.1检察制度的发展趋势及其影响\n### 5.2检察制度面临的挑战与应对\n### 5.3检察制度的未来发展与创新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检察制度的起源与发展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检察制度的起源及其背景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古代检察制度的萌芽</a:t>
                </a:r>
                <a:endParaRPr/>
              </a:p>
            </p:txBody>
          </p:sp>
          <p:sp>
            <p:nvSpPr>
              <p:cNvPr id="1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原始社会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：部落内部的纠纷解决机制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奴隶社会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：法官和仲裁者的出现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：地方官员和监察御史的职责</a:t>
                </a:r>
                <a:endParaRPr/>
              </a:p>
            </p:txBody>
          </p:sp>
        </p:grpSp>
        <p:grpSp>
          <p:nvGrpSpPr>
            <p:cNvPr id="1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古代检察制度的形成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秦汉时期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：御史监察制度的建立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魏晋南北朝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：御史台制度的完善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隋唐时期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：三省六部制的确立，御史台成为独立的监察机构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古代检察制度的特点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依附性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：检察制度依附于封建政权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非专业性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：检察官员缺乏法律专业知识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：检察制度主要在中央和地方政府层面实施</a:t>
                </a:r>
                <a:endParaRPr/>
              </a:p>
            </p:txBody>
          </p:sp>
        </p:grpSp>
      </p:grpSp>
      <p:pic>
        <p:nvPicPr>
          <p:cNvPr id="1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古代检察制度的萌芽与形成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中世纪检察制度的发展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欧洲中世纪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：教会法院和世俗法院的分离，检察制度逐渐确立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中国中世纪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：御史制度和谏官制度的完善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伊斯兰世界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：宗教法院和世俗法院的设立，检察制度逐渐形成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中世纪检察制度的特点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：宗教对检察制度的影响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：各地检察制度的发展不平衡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依附性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：检察制度仍然依附于封建政权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中世纪检察制度的发展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近现代检察制度的转型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资产阶级革命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：启蒙思想的传播，检察制度独立性的确立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：城市化进程，检察制度的现代化转型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：无产阶级专政，检察制度的社会化转型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近现代检察制度的特点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：检察制度独立于行政和立法机关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：检察官员具备法律专业知识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：检察制度在全国范围内实施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近现代检察制度的转型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检察制度的基本原理与功能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检察制度的基本原理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权力分立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：检察制度作为司法权的组成部分，与行政权和立法权相互制衡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：检察制度维护法治秩序，保障法律的正确实施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公正与效率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：检察制度追求公正与效率的平衡，保障司法公正和效率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检察制度的基本原理的意义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维护法治秩序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：检察制度保障法律的正确实施，维护社会秩序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：检察制度防止滥用职权，保护公民的基本权利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制约权力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：检察制度防止权力滥用，实现权力制衡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检察制度的基本原理及其意义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检察制度的功能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审查和监督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：检察制度对案件进行审查和监督，确保法律的正确实施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追诉和公诉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：检察制度对犯罪行为进行追诉和公诉，维护社会正义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保护人权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：检察制度保护公民的基本权利，防止滥用职权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检察制度的作用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维护法治秩序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：检察制度确保法律的正确实施，维护社会秩序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：检察制度保障司法公正，实现公平正义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制约权力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：检察制度防止权力滥用，实现权力制衡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检察制度的功能及其作用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检察制度的基本原则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：检察制度依据法律规定进行，保障法律的正确实施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：检察制度追求公正与效率的平衡，保障司法公正和效率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：检察制度独立于行政和立法机关，保障检察权的独立行使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检察制度的实施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体制改革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：改革检察制度，适应社会发展需要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：加强法治建设，保障检察制度的实施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：培养专业化检察人才，提高检察制度的执行力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检察制度的基本原则及其实施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世界主要国家检察制度的特点与比较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美国检察制度的特点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联邦与州分权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：美国检察制度分为联邦和州两个层面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：美国检察制度独立于行政和立法机关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：美国检察制度强调当事人主义，尊重当事人的诉讼权利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美国检察制度的比较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与中国检察制度的比较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：美国检察制度独立性较强，中国检察制度相对较弱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与欧洲检察制度的比较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：美国检察制度强调当事人主义，欧洲检察制度强调职权主义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美国检察制度的特点与比较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https://d.book118.com/457063006031006044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检察制度的起源与发展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2024-09-18T10:15:13.204</cp:lastPrinted>
  <dcterms:created xsi:type="dcterms:W3CDTF">2024-09-18T02:15:13Z</dcterms:created>
  <dcterms:modified xsi:type="dcterms:W3CDTF">2024-09-18T02:15:15Z</dcterms:modified>
</cp:coreProperties>
</file>