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31A161-96A4-41C7-8417-ABF167D99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B1A6A-1392-4A66-86A3-2AFA2B395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A4855-AA69-4366-BFEE-76C3A49BA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B3F88-EBB7-49CC-B2B4-863853F8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F5596F-AD67-460C-8913-AF6872AC7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03E353-F880-427B-99FE-47A56E052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6B2900-A57E-4CF1-8524-A7121BBAD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648968-DB88-4BCB-9892-252A14D5F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928FF-61D5-441D-8536-7A5C598CA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9F49F-5B42-4E21-9CCE-D98878020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289E5-6055-4345-A5C5-DBC848E40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6302303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五年级下数学课件-公倍数与最小公倍数-苏教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课程导入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公倍数的概念与性质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最小公倍数的概念与性质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总结与回顾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课程导入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回顾之前学过的倍数、约数等概念，为学习公倍数和最小公倍数做铺垫。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复习旧知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引导学生将倍数和约数的概念迁移到公倍数和最小公倍数的学习中，帮助学生建立新旧知识之间的联系。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知识迁移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复习导入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通过生活中的实际问题，如“分糖果给几个孩子，如何分最公平？”等，引出公倍数和最小公倍数的概念。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通过实际情境的导入，引起学生对公倍数和最小公倍数的兴趣，激发学生的学习积极性。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情境导入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激发兴趣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创设情境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公倍数的概念与性质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公倍数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两个或多个整数共有的倍数。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6是2和3的公倍数，12是2、3和4的公倍数。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公倍数的定义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无限性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对于任意两个整数a和b，它们的公倍数是无限的。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最小公倍数的唯一性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两个数的最小公倍数是唯一的，表示为LCM(a, b)。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公倍数的性质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寻找公倍数的方法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两数乘积法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如果a和b是两个整数，那么它们的公倍数一定是a和b的乘积的倍数。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分解质因数法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将两个数的质因数分解，然后找出共同的质因数，将它们相乘得到最小公倍数。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辗转相除法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用较大的数除以较小的数，再用除得的余数去除较小的数，如此反复，直到余数为0，将除数相乘，得到最小公倍数。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最小公倍数的概念与性质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两个或多个整数公有的倍数中最小的一个称为它们的最小公倍数。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最小公倍数定义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如12是3和4的最小公倍数，因为3和4的公有倍数有6、12等，其中最小的是12。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举例说明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最小公倍数的定义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https://d.book118.com/457063023034006031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2024-09-03T07:25:09.559</cp:lastPrinted>
  <dcterms:created xsi:type="dcterms:W3CDTF">2024-09-02T23:25:09Z</dcterms:created>
  <dcterms:modified xsi:type="dcterms:W3CDTF">2024-09-02T23:25:11Z</dcterms:modified>
</cp:coreProperties>
</file>