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EE2802-291B-45DA-A6E7-992815087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96967-E244-4B28-904C-9A758807B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F08985-EE65-4A80-8482-0554F1A91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669D7B-7A3A-4132-AF20-C8EBB0AD0C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3478EB-B16E-438A-8DC8-8C373C6F83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96E7AC-6524-42C8-9B97-C91969B1BC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3E799C-A00C-4F44-913D-CBDF2A7D0D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C698FB-735A-499B-98A0-30EFE8C1E3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FC8EE1-D8D6-405F-8135-4D64AB3CF4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BA603C-E106-432C-AA83-EBA4276AA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26C00-5198-4409-B501-493958D735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300" b="1" i="0">
                <a:solidFill>
                  <a:srgbClr val="ED7D31"/>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300" b="1" i="0">
                <a:solidFill>
                  <a:srgbClr val="ED7D31"/>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3898900"/>
            <a:ext cx="12192000" cy="2956780"/>
          </a:xfrm>
          <a:prstGeom prst="rect">
            <a:avLst/>
          </a:prstGeom>
        </p:spPr>
      </p:pic>
      <p:pic>
        <p:nvPicPr>
          <p:cNvPr id="17" name="bg object 17"/>
          <p:cNvPicPr/>
          <p:nvPr/>
        </p:nvPicPr>
        <p:blipFill>
          <a:blip r:embed="rId2"/>
          <a:stretch>
            <a:fillRect/>
          </a:stretch>
        </p:blipFill>
        <p:spPr>
          <a:xfrm>
            <a:off x="0" y="1206500"/>
            <a:ext cx="4976812" cy="3511550"/>
          </a:xfrm>
          <a:prstGeom prst="rect">
            <a:avLst/>
          </a:prstGeom>
        </p:spPr>
      </p:pic>
      <p:sp>
        <p:nvSpPr>
          <p:cNvPr id="18" name="bg object 18"/>
          <p:cNvSpPr/>
          <p:nvPr/>
        </p:nvSpPr>
        <p:spPr>
          <a:xfrm>
            <a:off x="4926012" y="1257299"/>
            <a:ext cx="6307455" cy="523875"/>
          </a:xfrm>
          <a:custGeom>
            <a:rect l="l" t="t" r="r" b="b"/>
            <a:pathLst>
              <a:path w="6307455" h="523875">
                <a:moveTo>
                  <a:pt x="2311400" y="261937"/>
                </a:moveTo>
                <a:lnTo>
                  <a:pt x="2049462" y="0"/>
                </a:lnTo>
                <a:lnTo>
                  <a:pt x="0" y="0"/>
                </a:lnTo>
                <a:lnTo>
                  <a:pt x="0" y="523875"/>
                </a:lnTo>
                <a:lnTo>
                  <a:pt x="2049462" y="523875"/>
                </a:lnTo>
                <a:lnTo>
                  <a:pt x="2311400" y="261937"/>
                </a:lnTo>
                <a:close/>
              </a:path>
              <a:path w="6307455" h="523875">
                <a:moveTo>
                  <a:pt x="6307137" y="261937"/>
                </a:moveTo>
                <a:lnTo>
                  <a:pt x="6045200" y="0"/>
                </a:lnTo>
                <a:lnTo>
                  <a:pt x="3995737" y="0"/>
                </a:lnTo>
                <a:lnTo>
                  <a:pt x="3995737" y="523875"/>
                </a:lnTo>
                <a:lnTo>
                  <a:pt x="6045200" y="523875"/>
                </a:lnTo>
                <a:lnTo>
                  <a:pt x="6307137" y="261937"/>
                </a:lnTo>
                <a:close/>
              </a:path>
            </a:pathLst>
          </a:custGeom>
          <a:solidFill>
            <a:srgbClr val="01A991"/>
          </a:solidFill>
        </p:spPr>
        <p:txBody>
          <a:bodyPr wrap="square" lIns="0" tIns="0" rIns="0" bIns="0" rtlCol="0"/>
          <a:lstStyle/>
          <a:p/>
        </p:txBody>
      </p:sp>
      <p:sp>
        <p:nvSpPr>
          <p:cNvPr id="19" name="bg object 19"/>
          <p:cNvSpPr/>
          <p:nvPr/>
        </p:nvSpPr>
        <p:spPr>
          <a:xfrm>
            <a:off x="4926012" y="3516325"/>
            <a:ext cx="6307455" cy="525780"/>
          </a:xfrm>
          <a:custGeom>
            <a:rect l="l" t="t" r="r" b="b"/>
            <a:pathLst>
              <a:path w="6307455" h="525779">
                <a:moveTo>
                  <a:pt x="2311400" y="262724"/>
                </a:moveTo>
                <a:lnTo>
                  <a:pt x="2048662" y="0"/>
                </a:lnTo>
                <a:lnTo>
                  <a:pt x="0" y="0"/>
                </a:lnTo>
                <a:lnTo>
                  <a:pt x="0" y="525449"/>
                </a:lnTo>
                <a:lnTo>
                  <a:pt x="2048662" y="525449"/>
                </a:lnTo>
                <a:lnTo>
                  <a:pt x="2311400" y="262724"/>
                </a:lnTo>
                <a:close/>
              </a:path>
              <a:path w="6307455" h="525779">
                <a:moveTo>
                  <a:pt x="6307137" y="262724"/>
                </a:moveTo>
                <a:lnTo>
                  <a:pt x="6044400" y="0"/>
                </a:lnTo>
                <a:lnTo>
                  <a:pt x="3995737" y="0"/>
                </a:lnTo>
                <a:lnTo>
                  <a:pt x="3995737" y="525449"/>
                </a:lnTo>
                <a:lnTo>
                  <a:pt x="6044400" y="525449"/>
                </a:lnTo>
                <a:lnTo>
                  <a:pt x="6307137" y="262724"/>
                </a:lnTo>
                <a:close/>
              </a:path>
            </a:pathLst>
          </a:custGeom>
          <a:solidFill>
            <a:srgbClr val="FF5D5D"/>
          </a:solidFill>
        </p:spPr>
        <p:txBody>
          <a:bodyPr wrap="square" lIns="0" tIns="0" rIns="0" bIns="0" rtlCol="0"/>
          <a:lstStyle/>
          <a:p/>
        </p:txBody>
      </p:sp>
      <p:sp>
        <p:nvSpPr>
          <p:cNvPr id="20" name="bg object 20"/>
          <p:cNvSpPr/>
          <p:nvPr/>
        </p:nvSpPr>
        <p:spPr>
          <a:xfrm>
            <a:off x="5272087" y="1349375"/>
            <a:ext cx="1621155" cy="338455"/>
          </a:xfrm>
          <a:custGeom>
            <a:rect l="l" t="t" r="r" b="b"/>
            <a:pathLst>
              <a:path w="1621154" h="338455">
                <a:moveTo>
                  <a:pt x="1620837" y="338138"/>
                </a:moveTo>
                <a:lnTo>
                  <a:pt x="0" y="338138"/>
                </a:lnTo>
                <a:lnTo>
                  <a:pt x="0" y="0"/>
                </a:lnTo>
                <a:lnTo>
                  <a:pt x="1620837" y="0"/>
                </a:lnTo>
                <a:lnTo>
                  <a:pt x="1620837" y="338138"/>
                </a:lnTo>
                <a:close/>
              </a:path>
            </a:pathLst>
          </a:custGeom>
          <a:solidFill>
            <a:srgbClr val="01A991"/>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4300" b="1" i="0">
                <a:solidFill>
                  <a:srgbClr val="ED7D31"/>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4319419"/>
          </a:xfrm>
          <a:prstGeom prst="rect">
            <a:avLst/>
          </a:prstGeom>
        </p:spPr>
      </p:pic>
      <p:sp>
        <p:nvSpPr>
          <p:cNvPr id="17" name="bg object 17"/>
          <p:cNvSpPr/>
          <p:nvPr/>
        </p:nvSpPr>
        <p:spPr>
          <a:xfrm>
            <a:off x="4967520" y="2962829"/>
            <a:ext cx="1819910" cy="1819910"/>
          </a:xfrm>
          <a:custGeom>
            <a:rect l="l" t="t" r="r" b="b"/>
            <a:pathLst>
              <a:path w="1819907" h="1819910">
                <a:moveTo>
                  <a:pt x="1819561" y="909781"/>
                </a:moveTo>
                <a:lnTo>
                  <a:pt x="1" y="909781"/>
                </a:lnTo>
                <a:lnTo>
                  <a:pt x="1262" y="861462"/>
                </a:lnTo>
                <a:lnTo>
                  <a:pt x="5004" y="813801"/>
                </a:lnTo>
                <a:lnTo>
                  <a:pt x="11162" y="766860"/>
                </a:lnTo>
                <a:lnTo>
                  <a:pt x="19676" y="720702"/>
                </a:lnTo>
                <a:lnTo>
                  <a:pt x="30480" y="675389"/>
                </a:lnTo>
                <a:lnTo>
                  <a:pt x="43514" y="630985"/>
                </a:lnTo>
                <a:lnTo>
                  <a:pt x="58714" y="587551"/>
                </a:lnTo>
                <a:lnTo>
                  <a:pt x="76016" y="545152"/>
                </a:lnTo>
                <a:lnTo>
                  <a:pt x="95359" y="503850"/>
                </a:lnTo>
                <a:lnTo>
                  <a:pt x="116678" y="463708"/>
                </a:lnTo>
                <a:lnTo>
                  <a:pt x="139913" y="424788"/>
                </a:lnTo>
                <a:lnTo>
                  <a:pt x="164998" y="387154"/>
                </a:lnTo>
                <a:lnTo>
                  <a:pt x="191873" y="350869"/>
                </a:lnTo>
                <a:lnTo>
                  <a:pt x="220473" y="315994"/>
                </a:lnTo>
                <a:lnTo>
                  <a:pt x="250735" y="282595"/>
                </a:lnTo>
                <a:lnTo>
                  <a:pt x="282598" y="250732"/>
                </a:lnTo>
                <a:lnTo>
                  <a:pt x="315998" y="220469"/>
                </a:lnTo>
                <a:lnTo>
                  <a:pt x="350872" y="191869"/>
                </a:lnTo>
                <a:lnTo>
                  <a:pt x="387158" y="164995"/>
                </a:lnTo>
                <a:lnTo>
                  <a:pt x="424792" y="139910"/>
                </a:lnTo>
                <a:lnTo>
                  <a:pt x="463712" y="116675"/>
                </a:lnTo>
                <a:lnTo>
                  <a:pt x="503854" y="95356"/>
                </a:lnTo>
                <a:lnTo>
                  <a:pt x="545156" y="76013"/>
                </a:lnTo>
                <a:lnTo>
                  <a:pt x="587555" y="58711"/>
                </a:lnTo>
                <a:lnTo>
                  <a:pt x="630988" y="43512"/>
                </a:lnTo>
                <a:lnTo>
                  <a:pt x="675393" y="30478"/>
                </a:lnTo>
                <a:lnTo>
                  <a:pt x="720706" y="19674"/>
                </a:lnTo>
                <a:lnTo>
                  <a:pt x="766864" y="11161"/>
                </a:lnTo>
                <a:lnTo>
                  <a:pt x="813804" y="5002"/>
                </a:lnTo>
                <a:lnTo>
                  <a:pt x="861463" y="1261"/>
                </a:lnTo>
                <a:lnTo>
                  <a:pt x="909781" y="0"/>
                </a:lnTo>
                <a:lnTo>
                  <a:pt x="958096" y="1261"/>
                </a:lnTo>
                <a:lnTo>
                  <a:pt x="1005758" y="5002"/>
                </a:lnTo>
                <a:lnTo>
                  <a:pt x="1052699" y="11161"/>
                </a:lnTo>
                <a:lnTo>
                  <a:pt x="1098858" y="19674"/>
                </a:lnTo>
                <a:lnTo>
                  <a:pt x="1144171" y="30479"/>
                </a:lnTo>
                <a:lnTo>
                  <a:pt x="1188575" y="43512"/>
                </a:lnTo>
                <a:lnTo>
                  <a:pt x="1232009" y="58712"/>
                </a:lnTo>
                <a:lnTo>
                  <a:pt x="1274408" y="76014"/>
                </a:lnTo>
                <a:lnTo>
                  <a:pt x="1315710" y="95357"/>
                </a:lnTo>
                <a:lnTo>
                  <a:pt x="1355852" y="116677"/>
                </a:lnTo>
                <a:lnTo>
                  <a:pt x="1394772" y="139911"/>
                </a:lnTo>
                <a:lnTo>
                  <a:pt x="1432406" y="164996"/>
                </a:lnTo>
                <a:lnTo>
                  <a:pt x="1468691" y="191871"/>
                </a:lnTo>
                <a:lnTo>
                  <a:pt x="1503565" y="220470"/>
                </a:lnTo>
                <a:lnTo>
                  <a:pt x="1536965" y="250733"/>
                </a:lnTo>
                <a:lnTo>
                  <a:pt x="1568828" y="282596"/>
                </a:lnTo>
                <a:lnTo>
                  <a:pt x="1599091" y="315996"/>
                </a:lnTo>
                <a:lnTo>
                  <a:pt x="1627690" y="350870"/>
                </a:lnTo>
                <a:lnTo>
                  <a:pt x="1654565" y="387156"/>
                </a:lnTo>
                <a:lnTo>
                  <a:pt x="1679650" y="424790"/>
                </a:lnTo>
                <a:lnTo>
                  <a:pt x="1702884" y="463709"/>
                </a:lnTo>
                <a:lnTo>
                  <a:pt x="1724204" y="503851"/>
                </a:lnTo>
                <a:lnTo>
                  <a:pt x="1743546" y="545154"/>
                </a:lnTo>
                <a:lnTo>
                  <a:pt x="1760849" y="587553"/>
                </a:lnTo>
                <a:lnTo>
                  <a:pt x="1776048" y="630986"/>
                </a:lnTo>
                <a:lnTo>
                  <a:pt x="1789081" y="675390"/>
                </a:lnTo>
                <a:lnTo>
                  <a:pt x="1799886" y="720703"/>
                </a:lnTo>
                <a:lnTo>
                  <a:pt x="1808399" y="766862"/>
                </a:lnTo>
                <a:lnTo>
                  <a:pt x="1814558" y="813803"/>
                </a:lnTo>
                <a:lnTo>
                  <a:pt x="1818299" y="861463"/>
                </a:lnTo>
                <a:lnTo>
                  <a:pt x="1819561" y="909781"/>
                </a:lnTo>
                <a:close/>
              </a:path>
              <a:path w="1819907" h="1819910">
                <a:moveTo>
                  <a:pt x="909780" y="1819560"/>
                </a:moveTo>
                <a:lnTo>
                  <a:pt x="861463" y="1818299"/>
                </a:lnTo>
                <a:lnTo>
                  <a:pt x="813802" y="1814558"/>
                </a:lnTo>
                <a:lnTo>
                  <a:pt x="766861" y="1808399"/>
                </a:lnTo>
                <a:lnTo>
                  <a:pt x="720703" y="1799886"/>
                </a:lnTo>
                <a:lnTo>
                  <a:pt x="675390" y="1789081"/>
                </a:lnTo>
                <a:lnTo>
                  <a:pt x="630986" y="1776048"/>
                </a:lnTo>
                <a:lnTo>
                  <a:pt x="587552" y="1760848"/>
                </a:lnTo>
                <a:lnTo>
                  <a:pt x="545153" y="1743546"/>
                </a:lnTo>
                <a:lnTo>
                  <a:pt x="503851" y="1724203"/>
                </a:lnTo>
                <a:lnTo>
                  <a:pt x="463709" y="1702884"/>
                </a:lnTo>
                <a:lnTo>
                  <a:pt x="424789" y="1679650"/>
                </a:lnTo>
                <a:lnTo>
                  <a:pt x="387155" y="1654564"/>
                </a:lnTo>
                <a:lnTo>
                  <a:pt x="350870" y="1627690"/>
                </a:lnTo>
                <a:lnTo>
                  <a:pt x="315996" y="1599090"/>
                </a:lnTo>
                <a:lnTo>
                  <a:pt x="282596" y="1568827"/>
                </a:lnTo>
                <a:lnTo>
                  <a:pt x="250733" y="1536964"/>
                </a:lnTo>
                <a:lnTo>
                  <a:pt x="220470" y="1503565"/>
                </a:lnTo>
                <a:lnTo>
                  <a:pt x="191870" y="1468690"/>
                </a:lnTo>
                <a:lnTo>
                  <a:pt x="164996" y="1432405"/>
                </a:lnTo>
                <a:lnTo>
                  <a:pt x="139910" y="1394771"/>
                </a:lnTo>
                <a:lnTo>
                  <a:pt x="116676" y="1355851"/>
                </a:lnTo>
                <a:lnTo>
                  <a:pt x="95357" y="1315709"/>
                </a:lnTo>
                <a:lnTo>
                  <a:pt x="76014" y="1274407"/>
                </a:lnTo>
                <a:lnTo>
                  <a:pt x="58712" y="1232008"/>
                </a:lnTo>
                <a:lnTo>
                  <a:pt x="43512" y="1188575"/>
                </a:lnTo>
                <a:lnTo>
                  <a:pt x="30479" y="1144170"/>
                </a:lnTo>
                <a:lnTo>
                  <a:pt x="19674" y="1098857"/>
                </a:lnTo>
                <a:lnTo>
                  <a:pt x="11161" y="1052699"/>
                </a:lnTo>
                <a:lnTo>
                  <a:pt x="5002" y="1005758"/>
                </a:lnTo>
                <a:lnTo>
                  <a:pt x="1261" y="958097"/>
                </a:lnTo>
                <a:lnTo>
                  <a:pt x="0" y="909780"/>
                </a:lnTo>
                <a:lnTo>
                  <a:pt x="1819561" y="909781"/>
                </a:lnTo>
                <a:lnTo>
                  <a:pt x="1818299" y="958098"/>
                </a:lnTo>
                <a:lnTo>
                  <a:pt x="1814557" y="1005758"/>
                </a:lnTo>
                <a:lnTo>
                  <a:pt x="1808399" y="1052699"/>
                </a:lnTo>
                <a:lnTo>
                  <a:pt x="1799885" y="1098857"/>
                </a:lnTo>
                <a:lnTo>
                  <a:pt x="1789081" y="1144170"/>
                </a:lnTo>
                <a:lnTo>
                  <a:pt x="1776047" y="1188575"/>
                </a:lnTo>
                <a:lnTo>
                  <a:pt x="1760848" y="1232008"/>
                </a:lnTo>
                <a:lnTo>
                  <a:pt x="1743545" y="1274407"/>
                </a:lnTo>
                <a:lnTo>
                  <a:pt x="1724203" y="1315709"/>
                </a:lnTo>
                <a:lnTo>
                  <a:pt x="1702883" y="1355852"/>
                </a:lnTo>
                <a:lnTo>
                  <a:pt x="1679649" y="1394771"/>
                </a:lnTo>
                <a:lnTo>
                  <a:pt x="1654564" y="1432405"/>
                </a:lnTo>
                <a:lnTo>
                  <a:pt x="1627689" y="1468690"/>
                </a:lnTo>
                <a:lnTo>
                  <a:pt x="1599090" y="1503565"/>
                </a:lnTo>
                <a:lnTo>
                  <a:pt x="1568827" y="1536964"/>
                </a:lnTo>
                <a:lnTo>
                  <a:pt x="1536964" y="1568827"/>
                </a:lnTo>
                <a:lnTo>
                  <a:pt x="1503564" y="1599090"/>
                </a:lnTo>
                <a:lnTo>
                  <a:pt x="1468690" y="1627690"/>
                </a:lnTo>
                <a:lnTo>
                  <a:pt x="1432405" y="1654564"/>
                </a:lnTo>
                <a:lnTo>
                  <a:pt x="1394771" y="1679650"/>
                </a:lnTo>
                <a:lnTo>
                  <a:pt x="1355851" y="1702884"/>
                </a:lnTo>
                <a:lnTo>
                  <a:pt x="1315709" y="1724203"/>
                </a:lnTo>
                <a:lnTo>
                  <a:pt x="1274407" y="1743546"/>
                </a:lnTo>
                <a:lnTo>
                  <a:pt x="1232008" y="1760848"/>
                </a:lnTo>
                <a:lnTo>
                  <a:pt x="1188575" y="1776048"/>
                </a:lnTo>
                <a:lnTo>
                  <a:pt x="1144170" y="1789081"/>
                </a:lnTo>
                <a:lnTo>
                  <a:pt x="1098857" y="1799886"/>
                </a:lnTo>
                <a:lnTo>
                  <a:pt x="1052699" y="1808399"/>
                </a:lnTo>
                <a:lnTo>
                  <a:pt x="1005758" y="1814558"/>
                </a:lnTo>
                <a:lnTo>
                  <a:pt x="958097" y="1818299"/>
                </a:lnTo>
                <a:lnTo>
                  <a:pt x="909780" y="1819560"/>
                </a:lnTo>
                <a:close/>
              </a:path>
            </a:pathLst>
          </a:custGeom>
          <a:solidFill>
            <a:srgbClr val="ED7D31"/>
          </a:solidFill>
        </p:spPr>
        <p:txBody>
          <a:bodyPr wrap="square" lIns="0" tIns="0" rIns="0" bIns="0" rtlCol="0"/>
          <a:lstStyle/>
          <a:p/>
        </p:txBody>
      </p:sp>
      <p:sp>
        <p:nvSpPr>
          <p:cNvPr id="18" name="bg object 18"/>
          <p:cNvSpPr/>
          <p:nvPr/>
        </p:nvSpPr>
        <p:spPr>
          <a:xfrm>
            <a:off x="4967520" y="2962829"/>
            <a:ext cx="1819910" cy="1819910"/>
          </a:xfrm>
          <a:custGeom>
            <a:rect l="l" t="t" r="r" b="b"/>
            <a:pathLst>
              <a:path w="1819907" h="1819910">
                <a:moveTo>
                  <a:pt x="1" y="909781"/>
                </a:moveTo>
                <a:lnTo>
                  <a:pt x="1262" y="861463"/>
                </a:lnTo>
                <a:lnTo>
                  <a:pt x="5003" y="813803"/>
                </a:lnTo>
                <a:lnTo>
                  <a:pt x="11162" y="766862"/>
                </a:lnTo>
                <a:lnTo>
                  <a:pt x="19675" y="720703"/>
                </a:lnTo>
                <a:lnTo>
                  <a:pt x="30480" y="675390"/>
                </a:lnTo>
                <a:lnTo>
                  <a:pt x="43514" y="630986"/>
                </a:lnTo>
                <a:lnTo>
                  <a:pt x="58713" y="587553"/>
                </a:lnTo>
                <a:lnTo>
                  <a:pt x="76015" y="545154"/>
                </a:lnTo>
                <a:lnTo>
                  <a:pt x="95358" y="503851"/>
                </a:lnTo>
                <a:lnTo>
                  <a:pt x="116678" y="463709"/>
                </a:lnTo>
                <a:lnTo>
                  <a:pt x="139912" y="424790"/>
                </a:lnTo>
                <a:lnTo>
                  <a:pt x="164997" y="387156"/>
                </a:lnTo>
                <a:lnTo>
                  <a:pt x="191871" y="350870"/>
                </a:lnTo>
                <a:lnTo>
                  <a:pt x="220471" y="315996"/>
                </a:lnTo>
                <a:lnTo>
                  <a:pt x="250734" y="282596"/>
                </a:lnTo>
                <a:lnTo>
                  <a:pt x="282597" y="250733"/>
                </a:lnTo>
                <a:lnTo>
                  <a:pt x="315997" y="220470"/>
                </a:lnTo>
                <a:lnTo>
                  <a:pt x="350871" y="191871"/>
                </a:lnTo>
                <a:lnTo>
                  <a:pt x="387156" y="164996"/>
                </a:lnTo>
                <a:lnTo>
                  <a:pt x="424790" y="139911"/>
                </a:lnTo>
                <a:lnTo>
                  <a:pt x="463710" y="116677"/>
                </a:lnTo>
                <a:lnTo>
                  <a:pt x="503852" y="95357"/>
                </a:lnTo>
                <a:lnTo>
                  <a:pt x="545154" y="76014"/>
                </a:lnTo>
                <a:lnTo>
                  <a:pt x="587553" y="58712"/>
                </a:lnTo>
                <a:lnTo>
                  <a:pt x="630986" y="43512"/>
                </a:lnTo>
                <a:lnTo>
                  <a:pt x="675391" y="30479"/>
                </a:lnTo>
                <a:lnTo>
                  <a:pt x="720704" y="19674"/>
                </a:lnTo>
                <a:lnTo>
                  <a:pt x="766862" y="11161"/>
                </a:lnTo>
                <a:lnTo>
                  <a:pt x="813803" y="5002"/>
                </a:lnTo>
                <a:lnTo>
                  <a:pt x="861463" y="1261"/>
                </a:lnTo>
                <a:lnTo>
                  <a:pt x="909781" y="0"/>
                </a:lnTo>
                <a:lnTo>
                  <a:pt x="958096" y="1261"/>
                </a:lnTo>
                <a:lnTo>
                  <a:pt x="1005757" y="5002"/>
                </a:lnTo>
                <a:lnTo>
                  <a:pt x="1052698" y="11161"/>
                </a:lnTo>
                <a:lnTo>
                  <a:pt x="1098856" y="19674"/>
                </a:lnTo>
                <a:lnTo>
                  <a:pt x="1144169" y="30478"/>
                </a:lnTo>
                <a:lnTo>
                  <a:pt x="1188574" y="43512"/>
                </a:lnTo>
                <a:lnTo>
                  <a:pt x="1232007" y="58711"/>
                </a:lnTo>
                <a:lnTo>
                  <a:pt x="1274406" y="76013"/>
                </a:lnTo>
                <a:lnTo>
                  <a:pt x="1315708" y="95356"/>
                </a:lnTo>
                <a:lnTo>
                  <a:pt x="1355851" y="116675"/>
                </a:lnTo>
                <a:lnTo>
                  <a:pt x="1394770" y="139910"/>
                </a:lnTo>
                <a:lnTo>
                  <a:pt x="1432404" y="164995"/>
                </a:lnTo>
                <a:lnTo>
                  <a:pt x="1468690" y="191869"/>
                </a:lnTo>
                <a:lnTo>
                  <a:pt x="1503564" y="220469"/>
                </a:lnTo>
                <a:lnTo>
                  <a:pt x="1536964" y="250732"/>
                </a:lnTo>
                <a:lnTo>
                  <a:pt x="1568827" y="282595"/>
                </a:lnTo>
                <a:lnTo>
                  <a:pt x="1599089" y="315994"/>
                </a:lnTo>
                <a:lnTo>
                  <a:pt x="1627689" y="350869"/>
                </a:lnTo>
                <a:lnTo>
                  <a:pt x="1654564" y="387154"/>
                </a:lnTo>
                <a:lnTo>
                  <a:pt x="1679649" y="424788"/>
                </a:lnTo>
                <a:lnTo>
                  <a:pt x="1702883" y="463708"/>
                </a:lnTo>
                <a:lnTo>
                  <a:pt x="1724203" y="503850"/>
                </a:lnTo>
                <a:lnTo>
                  <a:pt x="1743546" y="545152"/>
                </a:lnTo>
                <a:lnTo>
                  <a:pt x="1760848" y="587551"/>
                </a:lnTo>
                <a:lnTo>
                  <a:pt x="1776048" y="630985"/>
                </a:lnTo>
                <a:lnTo>
                  <a:pt x="1789081" y="675389"/>
                </a:lnTo>
                <a:lnTo>
                  <a:pt x="1799886" y="720702"/>
                </a:lnTo>
                <a:lnTo>
                  <a:pt x="1808399" y="766860"/>
                </a:lnTo>
                <a:lnTo>
                  <a:pt x="1814558" y="813801"/>
                </a:lnTo>
                <a:lnTo>
                  <a:pt x="1818299" y="861462"/>
                </a:lnTo>
                <a:lnTo>
                  <a:pt x="1819561" y="909780"/>
                </a:lnTo>
                <a:lnTo>
                  <a:pt x="1818299" y="958097"/>
                </a:lnTo>
                <a:lnTo>
                  <a:pt x="1814557" y="1005758"/>
                </a:lnTo>
                <a:lnTo>
                  <a:pt x="1808399" y="1052699"/>
                </a:lnTo>
                <a:lnTo>
                  <a:pt x="1799886" y="1098857"/>
                </a:lnTo>
                <a:lnTo>
                  <a:pt x="1789081" y="1144170"/>
                </a:lnTo>
                <a:lnTo>
                  <a:pt x="1776047" y="1188575"/>
                </a:lnTo>
                <a:lnTo>
                  <a:pt x="1760848" y="1232008"/>
                </a:lnTo>
                <a:lnTo>
                  <a:pt x="1743545" y="1274407"/>
                </a:lnTo>
                <a:lnTo>
                  <a:pt x="1724203" y="1315709"/>
                </a:lnTo>
                <a:lnTo>
                  <a:pt x="1702883" y="1355851"/>
                </a:lnTo>
                <a:lnTo>
                  <a:pt x="1679649" y="1394771"/>
                </a:lnTo>
                <a:lnTo>
                  <a:pt x="1654564" y="1432405"/>
                </a:lnTo>
                <a:lnTo>
                  <a:pt x="1627689" y="1468690"/>
                </a:lnTo>
                <a:lnTo>
                  <a:pt x="1599090" y="1503565"/>
                </a:lnTo>
                <a:lnTo>
                  <a:pt x="1568827" y="1536964"/>
                </a:lnTo>
                <a:lnTo>
                  <a:pt x="1536964" y="1568827"/>
                </a:lnTo>
                <a:lnTo>
                  <a:pt x="1503564" y="1599090"/>
                </a:lnTo>
                <a:lnTo>
                  <a:pt x="1468690" y="1627690"/>
                </a:lnTo>
                <a:lnTo>
                  <a:pt x="1432405" y="1654564"/>
                </a:lnTo>
                <a:lnTo>
                  <a:pt x="1394771" y="1679650"/>
                </a:lnTo>
                <a:lnTo>
                  <a:pt x="1355851" y="1702884"/>
                </a:lnTo>
                <a:lnTo>
                  <a:pt x="1315709" y="1724203"/>
                </a:lnTo>
                <a:lnTo>
                  <a:pt x="1274407" y="1743546"/>
                </a:lnTo>
                <a:lnTo>
                  <a:pt x="1232008" y="1760848"/>
                </a:lnTo>
                <a:lnTo>
                  <a:pt x="1188575" y="1776048"/>
                </a:lnTo>
                <a:lnTo>
                  <a:pt x="1144170" y="1789081"/>
                </a:lnTo>
                <a:lnTo>
                  <a:pt x="1098857" y="1799886"/>
                </a:lnTo>
                <a:lnTo>
                  <a:pt x="1052699" y="1808399"/>
                </a:lnTo>
                <a:lnTo>
                  <a:pt x="1005758" y="1814558"/>
                </a:lnTo>
                <a:lnTo>
                  <a:pt x="958097" y="1818299"/>
                </a:lnTo>
                <a:lnTo>
                  <a:pt x="909780" y="1819560"/>
                </a:lnTo>
                <a:lnTo>
                  <a:pt x="861463" y="1818299"/>
                </a:lnTo>
                <a:lnTo>
                  <a:pt x="813802" y="1814558"/>
                </a:lnTo>
                <a:lnTo>
                  <a:pt x="766861" y="1808399"/>
                </a:lnTo>
                <a:lnTo>
                  <a:pt x="720703" y="1799886"/>
                </a:lnTo>
                <a:lnTo>
                  <a:pt x="675390" y="1789081"/>
                </a:lnTo>
                <a:lnTo>
                  <a:pt x="630986" y="1776048"/>
                </a:lnTo>
                <a:lnTo>
                  <a:pt x="587552" y="1760848"/>
                </a:lnTo>
                <a:lnTo>
                  <a:pt x="545153" y="1743546"/>
                </a:lnTo>
                <a:lnTo>
                  <a:pt x="503851" y="1724203"/>
                </a:lnTo>
                <a:lnTo>
                  <a:pt x="463709" y="1702884"/>
                </a:lnTo>
                <a:lnTo>
                  <a:pt x="424789" y="1679650"/>
                </a:lnTo>
                <a:lnTo>
                  <a:pt x="387155" y="1654564"/>
                </a:lnTo>
                <a:lnTo>
                  <a:pt x="350870" y="1627690"/>
                </a:lnTo>
                <a:lnTo>
                  <a:pt x="315996" y="1599090"/>
                </a:lnTo>
                <a:lnTo>
                  <a:pt x="282596" y="1568827"/>
                </a:lnTo>
                <a:lnTo>
                  <a:pt x="250733" y="1536964"/>
                </a:lnTo>
                <a:lnTo>
                  <a:pt x="220470" y="1503565"/>
                </a:lnTo>
                <a:lnTo>
                  <a:pt x="191870" y="1468690"/>
                </a:lnTo>
                <a:lnTo>
                  <a:pt x="164996" y="1432405"/>
                </a:lnTo>
                <a:lnTo>
                  <a:pt x="139910" y="1394771"/>
                </a:lnTo>
                <a:lnTo>
                  <a:pt x="116676" y="1355852"/>
                </a:lnTo>
                <a:lnTo>
                  <a:pt x="95357" y="1315709"/>
                </a:lnTo>
                <a:lnTo>
                  <a:pt x="76014" y="1274407"/>
                </a:lnTo>
                <a:lnTo>
                  <a:pt x="58712" y="1232008"/>
                </a:lnTo>
                <a:lnTo>
                  <a:pt x="43512" y="1188575"/>
                </a:lnTo>
                <a:lnTo>
                  <a:pt x="30479" y="1144170"/>
                </a:lnTo>
                <a:lnTo>
                  <a:pt x="19674" y="1098857"/>
                </a:lnTo>
                <a:lnTo>
                  <a:pt x="11161" y="1052699"/>
                </a:lnTo>
                <a:lnTo>
                  <a:pt x="5002" y="1005758"/>
                </a:lnTo>
                <a:lnTo>
                  <a:pt x="1261" y="958098"/>
                </a:lnTo>
                <a:lnTo>
                  <a:pt x="0" y="909780"/>
                </a:lnTo>
                <a:close/>
              </a:path>
            </a:pathLst>
          </a:custGeom>
          <a:ln w="76200">
            <a:solidFill>
              <a:srgbClr val="FFFFFF"/>
            </a:solidFill>
          </a:ln>
        </p:spPr>
        <p:txBody>
          <a:bodyPr wrap="square" lIns="0" tIns="0" rIns="0" bIns="0" rtlCol="0"/>
          <a:lstStyle/>
          <a:p/>
        </p:txBody>
      </p:sp>
      <p:sp>
        <p:nvSpPr>
          <p:cNvPr id="2" name="Holder 2"/>
          <p:cNvSpPr>
            <a:spLocks noGrp="1"/>
          </p:cNvSpPr>
          <p:nvPr>
            <p:ph type="title"/>
          </p:nvPr>
        </p:nvSpPr>
        <p:spPr/>
        <p:txBody>
          <a:bodyPr lIns="0" tIns="0" rIns="0" bIns="0"/>
          <a:lstStyle>
            <a:lvl1pPr>
              <a:defRPr sz="4300" b="1" i="0">
                <a:solidFill>
                  <a:srgbClr val="ED7D31"/>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2314951" y="4967178"/>
            <a:ext cx="7124700" cy="680720"/>
          </a:xfrm>
          <a:prstGeom prst="rect">
            <a:avLst/>
          </a:prstGeom>
        </p:spPr>
        <p:txBody>
          <a:bodyPr wrap="square" lIns="0" tIns="0" rIns="0" bIns="0">
            <a:spAutoFit/>
          </a:bodyPr>
          <a:lstStyle>
            <a:lvl1pPr>
              <a:defRPr sz="4300" b="1" i="0">
                <a:solidFill>
                  <a:srgbClr val="ED7D31"/>
                </a:solidFill>
                <a:latin typeface="微软雅黑"/>
                <a:cs typeface="微软雅黑"/>
              </a:defRPr>
            </a:lvl1pPr>
          </a:lstStyle>
          <a:p/>
        </p:txBody>
      </p:sp>
      <p:sp>
        <p:nvSpPr>
          <p:cNvPr id="3" name="Holder 3"/>
          <p:cNvSpPr>
            <a:spLocks noGrp="1"/>
          </p:cNvSpPr>
          <p:nvPr>
            <p:ph type="body" idx="1"/>
          </p:nvPr>
        </p:nvSpPr>
        <p:spPr>
          <a:xfrm>
            <a:off x="4522787" y="1646238"/>
            <a:ext cx="6327775" cy="2191385"/>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1.png" /><Relationship Id="rId3" Type="http://schemas.openxmlformats.org/officeDocument/2006/relationships/image" Target="../media/image1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1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18.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9.png" /><Relationship Id="rId3" Type="http://schemas.openxmlformats.org/officeDocument/2006/relationships/image" Target="../media/image20.png" /><Relationship Id="rId4" Type="http://schemas.openxmlformats.org/officeDocument/2006/relationships/image" Target="../media/image2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630401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12192000" cy="4817110"/>
            <a:chExt cx="12192000" cy="4817110"/>
          </a:xfrm>
        </p:grpSpPr>
        <p:pic>
          <p:nvPicPr>
            <p:cNvPr id="3" name="object 3"/>
            <p:cNvPicPr/>
            <p:nvPr/>
          </p:nvPicPr>
          <p:blipFill>
            <a:blip r:embed="rId2"/>
            <a:stretch>
              <a:fillRect/>
            </a:stretch>
          </p:blipFill>
          <p:spPr>
            <a:xfrm>
              <a:off x="0" y="0"/>
              <a:ext cx="12192000" cy="4756148"/>
            </a:xfrm>
            <a:prstGeom prst="rect">
              <a:avLst/>
            </a:prstGeom>
          </p:spPr>
        </p:pic>
        <p:pic>
          <p:nvPicPr>
            <p:cNvPr id="4" name="object 4"/>
            <p:cNvPicPr/>
            <p:nvPr/>
          </p:nvPicPr>
          <p:blipFill>
            <a:blip r:embed="rId3"/>
            <a:stretch>
              <a:fillRect/>
            </a:stretch>
          </p:blipFill>
          <p:spPr>
            <a:xfrm>
              <a:off x="8686800" y="1943100"/>
              <a:ext cx="3505200" cy="2873826"/>
            </a:xfrm>
            <a:prstGeom prst="rect">
              <a:avLst/>
            </a:prstGeom>
          </p:spPr>
        </p:pic>
      </p:grpSp>
      <p:sp>
        <p:nvSpPr>
          <p:cNvPr id="5" name="object 5"/>
          <p:cNvSpPr/>
          <p:nvPr/>
        </p:nvSpPr>
        <p:spPr>
          <a:xfrm>
            <a:off x="0" y="4756148"/>
            <a:ext cx="12192000" cy="230504"/>
          </a:xfrm>
          <a:custGeom>
            <a:rect l="l" t="t" r="r" b="b"/>
            <a:pathLst>
              <a:path w="12192000" h="230502">
                <a:moveTo>
                  <a:pt x="0" y="230126"/>
                </a:moveTo>
                <a:lnTo>
                  <a:pt x="12192000" y="230126"/>
                </a:lnTo>
                <a:lnTo>
                  <a:pt x="12192000" y="0"/>
                </a:lnTo>
                <a:lnTo>
                  <a:pt x="0" y="0"/>
                </a:lnTo>
                <a:lnTo>
                  <a:pt x="0" y="230126"/>
                </a:lnTo>
                <a:close/>
              </a:path>
            </a:pathLst>
          </a:custGeom>
          <a:solidFill>
            <a:srgbClr val="ED7D31">
              <a:alpha val="69802"/>
            </a:srgbClr>
          </a:solidFill>
        </p:spPr>
        <p:txBody>
          <a:bodyPr wrap="square" lIns="0" tIns="0" rIns="0" bIns="0" rtlCol="0"/>
          <a:lstStyle/>
          <a:p/>
        </p:txBody>
      </p:sp>
      <p:sp>
        <p:nvSpPr>
          <p:cNvPr id="6" name="object 6"/>
          <p:cNvSpPr/>
          <p:nvPr/>
        </p:nvSpPr>
        <p:spPr>
          <a:xfrm>
            <a:off x="0" y="6627875"/>
            <a:ext cx="12192000" cy="230504"/>
          </a:xfrm>
          <a:custGeom>
            <a:rect l="l" t="t" r="r" b="b"/>
            <a:pathLst>
              <a:path w="12192000" h="230502">
                <a:moveTo>
                  <a:pt x="0" y="230124"/>
                </a:moveTo>
                <a:lnTo>
                  <a:pt x="12192000" y="230124"/>
                </a:lnTo>
                <a:lnTo>
                  <a:pt x="12192000" y="0"/>
                </a:lnTo>
                <a:lnTo>
                  <a:pt x="0" y="0"/>
                </a:lnTo>
                <a:lnTo>
                  <a:pt x="0" y="230124"/>
                </a:lnTo>
                <a:close/>
              </a:path>
            </a:pathLst>
          </a:custGeom>
          <a:solidFill>
            <a:srgbClr val="ED7D31">
              <a:alpha val="69802"/>
            </a:srgbClr>
          </a:solidFill>
        </p:spPr>
        <p:txBody>
          <a:bodyPr wrap="square" lIns="0" tIns="0" rIns="0" bIns="0" rtlCol="0"/>
          <a:lstStyle/>
          <a:p/>
        </p:txBody>
      </p:sp>
      <p:sp>
        <p:nvSpPr>
          <p:cNvPr id="7" name="object 7"/>
          <p:cNvSpPr/>
          <p:nvPr/>
        </p:nvSpPr>
        <p:spPr>
          <a:xfrm>
            <a:off x="0" y="4866275"/>
            <a:ext cx="12192000" cy="120014"/>
          </a:xfrm>
          <a:custGeom>
            <a:rect l="l" t="t" r="r" b="b"/>
            <a:pathLst>
              <a:path w="12192000" h="120013">
                <a:moveTo>
                  <a:pt x="0" y="120000"/>
                </a:moveTo>
                <a:lnTo>
                  <a:pt x="12192000" y="120000"/>
                </a:lnTo>
                <a:lnTo>
                  <a:pt x="12192000" y="0"/>
                </a:lnTo>
                <a:lnTo>
                  <a:pt x="0" y="0"/>
                </a:lnTo>
                <a:lnTo>
                  <a:pt x="0" y="120000"/>
                </a:lnTo>
                <a:close/>
              </a:path>
            </a:pathLst>
          </a:custGeom>
          <a:solidFill>
            <a:srgbClr val="ED7D31">
              <a:alpha val="50195"/>
            </a:srgbClr>
          </a:solidFill>
        </p:spPr>
        <p:txBody>
          <a:bodyPr wrap="square" lIns="0" tIns="0" rIns="0" bIns="0" rtlCol="0"/>
          <a:lstStyle/>
          <a:p/>
        </p:txBody>
      </p:sp>
      <p:sp>
        <p:nvSpPr>
          <p:cNvPr id="8" name="object 8"/>
          <p:cNvSpPr/>
          <p:nvPr/>
        </p:nvSpPr>
        <p:spPr>
          <a:xfrm>
            <a:off x="0" y="6627875"/>
            <a:ext cx="12192000" cy="120014"/>
          </a:xfrm>
          <a:custGeom>
            <a:rect l="l" t="t" r="r" b="b"/>
            <a:pathLst>
              <a:path w="12192000" h="120013">
                <a:moveTo>
                  <a:pt x="0" y="119999"/>
                </a:moveTo>
                <a:lnTo>
                  <a:pt x="12192000" y="119999"/>
                </a:lnTo>
                <a:lnTo>
                  <a:pt x="12192000" y="0"/>
                </a:lnTo>
                <a:lnTo>
                  <a:pt x="0" y="0"/>
                </a:lnTo>
                <a:lnTo>
                  <a:pt x="0" y="119999"/>
                </a:lnTo>
                <a:close/>
              </a:path>
            </a:pathLst>
          </a:custGeom>
          <a:solidFill>
            <a:srgbClr val="ED7D31">
              <a:alpha val="50195"/>
            </a:srgbClr>
          </a:solidFill>
        </p:spPr>
        <p:txBody>
          <a:bodyPr wrap="square" lIns="0" tIns="0" rIns="0" bIns="0" rtlCol="0"/>
          <a:lstStyle/>
          <a:p/>
        </p:txBody>
      </p:sp>
      <p:sp>
        <p:nvSpPr>
          <p:cNvPr id="9" name="object 9"/>
          <p:cNvSpPr txBox="1">
            <a:spLocks noGrp="1"/>
          </p:cNvSpPr>
          <p:nvPr>
            <p:ph type="title"/>
          </p:nvPr>
        </p:nvSpPr>
        <p:spPr>
          <a:xfrm>
            <a:off x="761530" y="5246834"/>
            <a:ext cx="10401300" cy="680720"/>
          </a:xfrm>
          <a:prstGeom prst="rect">
            <a:avLst/>
          </a:prstGeom>
        </p:spPr>
        <p:txBody>
          <a:bodyPr vert="horz" wrap="square" lIns="0" tIns="12700" rIns="0" bIns="0" rtlCol="0">
            <a:spAutoFit/>
          </a:bodyPr>
          <a:lstStyle/>
          <a:p>
            <a:pPr marL="12700">
              <a:lnSpc>
                <a:spcPct val="100000"/>
              </a:lnSpc>
              <a:spcBef>
                <a:spcPts val="100"/>
              </a:spcBef>
            </a:pPr>
            <a:r>
              <a:rPr i="1" spc="-5">
                <a:solidFill>
                  <a:srgbClr val="843C0B"/>
                </a:solidFill>
                <a:latin typeface="微软雅黑"/>
                <a:cs typeface="微软雅黑"/>
              </a:rPr>
              <a:t>“一带一路”视角下中东当前局势分析解读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1021276" y="2311607"/>
            <a:ext cx="10299700" cy="3225800"/>
          </a:xfrm>
          <a:prstGeom prst="rect">
            <a:avLst/>
          </a:prstGeom>
        </p:spPr>
        <p:txBody>
          <a:bodyPr vert="horz" wrap="square" lIns="0" tIns="12700" rIns="0" bIns="0" rtlCol="0">
            <a:spAutoFit/>
          </a:bodyPr>
          <a:lstStyle/>
          <a:p>
            <a:pPr marL="12700" marR="17145" indent="788670">
              <a:lnSpc>
                <a:spcPct val="125000"/>
              </a:lnSpc>
              <a:spcBef>
                <a:spcPts val="100"/>
              </a:spcBef>
            </a:pPr>
            <a:r>
              <a:rPr sz="2400" spc="-5">
                <a:latin typeface="微软雅黑"/>
                <a:cs typeface="微软雅黑"/>
              </a:rPr>
              <a:t>开放带来进步，封闭必然落后。中国开放的大门不会关闭，只会越开越</a:t>
            </a:r>
            <a:r>
              <a:rPr sz="2400">
                <a:latin typeface="微软雅黑"/>
                <a:cs typeface="微软雅黑"/>
              </a:rPr>
              <a:t>大。我们要以</a:t>
            </a:r>
            <a:r>
              <a:rPr sz="2400">
                <a:latin typeface="Arial"/>
                <a:cs typeface="Arial"/>
              </a:rPr>
              <a:t>“</a:t>
            </a:r>
            <a:r>
              <a:rPr sz="2400">
                <a:latin typeface="微软雅黑"/>
                <a:cs typeface="微软雅黑"/>
              </a:rPr>
              <a:t>一带一路</a:t>
            </a:r>
            <a:r>
              <a:rPr sz="2400">
                <a:latin typeface="Arial"/>
                <a:cs typeface="Arial"/>
              </a:rPr>
              <a:t>”</a:t>
            </a:r>
            <a:r>
              <a:rPr sz="2400" spc="-5">
                <a:latin typeface="微软雅黑"/>
                <a:cs typeface="微软雅黑"/>
              </a:rPr>
              <a:t>建设为重点，坚持引进来和走出去并重，遵循共商共建共享原则，加强创新能力开放合作，形成陆海内外联动、东西双向互济的</a:t>
            </a:r>
            <a:r>
              <a:rPr sz="2400" spc="-10">
                <a:latin typeface="微软雅黑"/>
                <a:cs typeface="微软雅黑"/>
              </a:rPr>
              <a:t>开放格局。</a:t>
            </a:r>
            <a:endParaRPr sz="2400">
              <a:latin typeface="微软雅黑"/>
              <a:cs typeface="微软雅黑"/>
            </a:endParaRPr>
          </a:p>
          <a:p>
            <a:pPr marL="12700" marR="5080" indent="669925">
              <a:lnSpc>
                <a:spcPct val="125000"/>
              </a:lnSpc>
            </a:pPr>
            <a:r>
              <a:rPr sz="2400" spc="5">
                <a:latin typeface="微软雅黑"/>
                <a:cs typeface="微软雅黑"/>
              </a:rPr>
              <a:t>中国坚持对外开放的基本国策，坚持打开国门搞建设，积极促进</a:t>
            </a:r>
            <a:r>
              <a:rPr sz="2400" spc="-229">
                <a:latin typeface="Arial"/>
                <a:cs typeface="Arial"/>
              </a:rPr>
              <a:t>“ </a:t>
            </a:r>
            <a:r>
              <a:rPr sz="2400" spc="-20">
                <a:latin typeface="微软雅黑"/>
                <a:cs typeface="微软雅黑"/>
              </a:rPr>
              <a:t>一带一</a:t>
            </a:r>
            <a:r>
              <a:rPr sz="2400">
                <a:latin typeface="微软雅黑"/>
                <a:cs typeface="微软雅黑"/>
              </a:rPr>
              <a:t>路</a:t>
            </a:r>
            <a:r>
              <a:rPr sz="2400">
                <a:latin typeface="Arial"/>
                <a:cs typeface="Arial"/>
              </a:rPr>
              <a:t>”</a:t>
            </a:r>
            <a:r>
              <a:rPr sz="2400" spc="-5">
                <a:latin typeface="微软雅黑"/>
                <a:cs typeface="微软雅黑"/>
              </a:rPr>
              <a:t>国际合作，努力实现政策沟通、设施联通、贸易畅通、资金融通、民心相通，打造国际合作新平台，增添共同发展新动力。</a:t>
            </a:r>
            <a:endParaRPr sz="2400">
              <a:latin typeface="微软雅黑"/>
              <a:cs typeface="微软雅黑"/>
            </a:endParaRPr>
          </a:p>
        </p:txBody>
      </p:sp>
      <p:sp>
        <p:nvSpPr>
          <p:cNvPr id="4" name="object 4"/>
          <p:cNvSpPr txBox="1">
            <a:spLocks noGrp="1"/>
          </p:cNvSpPr>
          <p:nvPr>
            <p:ph type="title"/>
          </p:nvPr>
        </p:nvSpPr>
        <p:spPr>
          <a:xfrm>
            <a:off x="1653989" y="1009613"/>
            <a:ext cx="1310640" cy="584835"/>
          </a:xfrm>
          <a:prstGeom prst="rect">
            <a:avLst/>
          </a:prstGeom>
        </p:spPr>
        <p:txBody>
          <a:bodyPr vert="horz" wrap="square" lIns="0" tIns="29845" rIns="0" bIns="0" rtlCol="0">
            <a:spAutoFit/>
          </a:bodyPr>
          <a:lstStyle/>
          <a:p>
            <a:pPr marL="187960">
              <a:lnSpc>
                <a:spcPct val="100000"/>
              </a:lnSpc>
              <a:spcBef>
                <a:spcPts val="235"/>
              </a:spcBef>
            </a:pPr>
            <a:r>
              <a:rPr sz="3200" i="1">
                <a:solidFill>
                  <a:srgbClr val="FFFFFF"/>
                </a:solidFill>
                <a:latin typeface="微软雅黑"/>
                <a:cs typeface="微软雅黑"/>
              </a:rPr>
              <a:t>前 </a:t>
            </a:r>
            <a:r>
              <a:rPr sz="3200" i="1" spc="-50">
                <a:solidFill>
                  <a:srgbClr val="FFFFFF"/>
                </a:solidFill>
                <a:latin typeface="微软雅黑"/>
                <a:cs typeface="微软雅黑"/>
              </a:rPr>
              <a:t>言</a:t>
            </a:r>
            <a:endParaRPr sz="32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1523999" y="1104900"/>
            <a:ext cx="3533775" cy="960755"/>
          </a:xfrm>
          <a:prstGeom prst="rect">
            <a:avLst/>
          </a:prstGeom>
        </p:spPr>
        <p:txBody>
          <a:bodyPr vert="horz" wrap="square" lIns="0" tIns="34290" rIns="0" bIns="0" rtlCol="0">
            <a:spAutoFit/>
          </a:bodyPr>
          <a:lstStyle/>
          <a:p>
            <a:pPr marL="868680">
              <a:lnSpc>
                <a:spcPct val="100000"/>
              </a:lnSpc>
              <a:spcBef>
                <a:spcPts val="270"/>
              </a:spcBef>
              <a:tabLst>
                <a:tab pos="1901825"/>
              </a:tabLst>
            </a:pPr>
            <a:r>
              <a:rPr sz="5500" i="1" spc="-50">
                <a:solidFill>
                  <a:srgbClr val="FFFFFF"/>
                </a:solidFill>
                <a:latin typeface="微软雅黑"/>
                <a:cs typeface="微软雅黑"/>
              </a:rPr>
              <a:t>目</a:t>
            </a:r>
            <a:r>
              <a:rPr sz="5500" i="1">
                <a:solidFill>
                  <a:srgbClr val="FFFFFF"/>
                </a:solidFill>
                <a:latin typeface="微软雅黑"/>
                <a:cs typeface="微软雅黑"/>
              </a:rPr>
              <a:t>	</a:t>
            </a:r>
            <a:r>
              <a:rPr sz="5500" i="1" spc="-50">
                <a:solidFill>
                  <a:srgbClr val="FFFFFF"/>
                </a:solidFill>
                <a:latin typeface="微软雅黑"/>
                <a:cs typeface="微软雅黑"/>
              </a:rPr>
              <a:t>录</a:t>
            </a:r>
            <a:endParaRPr sz="5500">
              <a:latin typeface="微软雅黑"/>
              <a:cs typeface="微软雅黑"/>
            </a:endParaRPr>
          </a:p>
        </p:txBody>
      </p:sp>
      <p:sp>
        <p:nvSpPr>
          <p:cNvPr id="4" name="object 4"/>
          <p:cNvSpPr txBox="1"/>
          <p:nvPr/>
        </p:nvSpPr>
        <p:spPr>
          <a:xfrm>
            <a:off x="5194436" y="2430376"/>
            <a:ext cx="408305" cy="452120"/>
          </a:xfrm>
          <a:prstGeom prst="rect">
            <a:avLst/>
          </a:prstGeom>
        </p:spPr>
        <p:txBody>
          <a:bodyPr vert="horz" wrap="square" lIns="0" tIns="12700" rIns="0" bIns="0" rtlCol="0">
            <a:spAutoFit/>
          </a:bodyPr>
          <a:lstStyle/>
          <a:p>
            <a:pPr>
              <a:lnSpc>
                <a:spcPct val="100000"/>
              </a:lnSpc>
              <a:spcBef>
                <a:spcPts val="100"/>
              </a:spcBef>
            </a:pPr>
            <a:r>
              <a:rPr sz="2800" b="1" spc="-25">
                <a:solidFill>
                  <a:srgbClr val="FFFFFF"/>
                </a:solidFill>
                <a:latin typeface="Arial"/>
                <a:cs typeface="Arial"/>
              </a:rPr>
              <a:t>01</a:t>
            </a:r>
            <a:endParaRPr sz="2800">
              <a:latin typeface="Arial"/>
              <a:cs typeface="Arial"/>
            </a:endParaRPr>
          </a:p>
        </p:txBody>
      </p:sp>
      <p:sp>
        <p:nvSpPr>
          <p:cNvPr id="5" name="object 5"/>
          <p:cNvSpPr txBox="1"/>
          <p:nvPr/>
        </p:nvSpPr>
        <p:spPr>
          <a:xfrm>
            <a:off x="5914335" y="2441109"/>
            <a:ext cx="3975100" cy="391160"/>
          </a:xfrm>
          <a:prstGeom prst="rect">
            <a:avLst/>
          </a:prstGeom>
        </p:spPr>
        <p:txBody>
          <a:bodyPr vert="horz" wrap="square" lIns="0" tIns="12700" rIns="0" bIns="0" rtlCol="0">
            <a:spAutoFit/>
          </a:bodyPr>
          <a:lstStyle/>
          <a:p>
            <a:pPr>
              <a:lnSpc>
                <a:spcPct val="100000"/>
              </a:lnSpc>
              <a:spcBef>
                <a:spcPts val="100"/>
              </a:spcBef>
            </a:pPr>
            <a:r>
              <a:rPr sz="2400" spc="-5">
                <a:solidFill>
                  <a:srgbClr val="FFFFFF"/>
                </a:solidFill>
                <a:latin typeface="微软雅黑"/>
                <a:cs typeface="微软雅黑"/>
              </a:rPr>
              <a:t>中东概况及其与中国的关联度</a:t>
            </a:r>
            <a:endParaRPr sz="2400">
              <a:latin typeface="微软雅黑"/>
              <a:cs typeface="微软雅黑"/>
            </a:endParaRPr>
          </a:p>
        </p:txBody>
      </p:sp>
      <p:sp>
        <p:nvSpPr>
          <p:cNvPr id="6" name="object 6"/>
          <p:cNvSpPr txBox="1"/>
          <p:nvPr/>
        </p:nvSpPr>
        <p:spPr>
          <a:xfrm>
            <a:off x="5194436" y="3648606"/>
            <a:ext cx="408305" cy="452120"/>
          </a:xfrm>
          <a:prstGeom prst="rect">
            <a:avLst/>
          </a:prstGeom>
        </p:spPr>
        <p:txBody>
          <a:bodyPr vert="horz" wrap="square" lIns="0" tIns="12700" rIns="0" bIns="0" rtlCol="0">
            <a:spAutoFit/>
          </a:bodyPr>
          <a:lstStyle/>
          <a:p>
            <a:pPr>
              <a:lnSpc>
                <a:spcPct val="100000"/>
              </a:lnSpc>
              <a:spcBef>
                <a:spcPts val="100"/>
              </a:spcBef>
            </a:pPr>
            <a:r>
              <a:rPr sz="2800" b="1" spc="-25">
                <a:solidFill>
                  <a:srgbClr val="FFFFFF"/>
                </a:solidFill>
                <a:latin typeface="Arial"/>
                <a:cs typeface="Arial"/>
              </a:rPr>
              <a:t>02</a:t>
            </a:r>
            <a:endParaRPr sz="2800">
              <a:latin typeface="Arial"/>
              <a:cs typeface="Arial"/>
            </a:endParaRPr>
          </a:p>
        </p:txBody>
      </p:sp>
      <p:sp>
        <p:nvSpPr>
          <p:cNvPr id="7" name="object 7"/>
          <p:cNvSpPr txBox="1"/>
          <p:nvPr/>
        </p:nvSpPr>
        <p:spPr>
          <a:xfrm>
            <a:off x="5914335" y="3659340"/>
            <a:ext cx="3670300" cy="391160"/>
          </a:xfrm>
          <a:prstGeom prst="rect">
            <a:avLst/>
          </a:prstGeom>
        </p:spPr>
        <p:txBody>
          <a:bodyPr vert="horz" wrap="square" lIns="0" tIns="12700" rIns="0" bIns="0" rtlCol="0">
            <a:spAutoFit/>
          </a:bodyPr>
          <a:lstStyle/>
          <a:p>
            <a:pPr>
              <a:lnSpc>
                <a:spcPct val="100000"/>
              </a:lnSpc>
              <a:spcBef>
                <a:spcPts val="100"/>
              </a:spcBef>
            </a:pPr>
            <a:r>
              <a:rPr sz="2400" spc="-5">
                <a:solidFill>
                  <a:srgbClr val="FFFFFF"/>
                </a:solidFill>
                <a:latin typeface="微软雅黑"/>
                <a:cs typeface="微软雅黑"/>
              </a:rPr>
              <a:t>中东大乱局及其发生的原因</a:t>
            </a:r>
            <a:endParaRPr sz="2400">
              <a:latin typeface="微软雅黑"/>
              <a:cs typeface="微软雅黑"/>
            </a:endParaRPr>
          </a:p>
        </p:txBody>
      </p:sp>
      <p:sp>
        <p:nvSpPr>
          <p:cNvPr id="8" name="object 8"/>
          <p:cNvSpPr txBox="1"/>
          <p:nvPr/>
        </p:nvSpPr>
        <p:spPr>
          <a:xfrm>
            <a:off x="5194436" y="4866837"/>
            <a:ext cx="408305" cy="452120"/>
          </a:xfrm>
          <a:prstGeom prst="rect">
            <a:avLst/>
          </a:prstGeom>
        </p:spPr>
        <p:txBody>
          <a:bodyPr vert="horz" wrap="square" lIns="0" tIns="12700" rIns="0" bIns="0" rtlCol="0">
            <a:spAutoFit/>
          </a:bodyPr>
          <a:lstStyle/>
          <a:p>
            <a:pPr>
              <a:lnSpc>
                <a:spcPct val="100000"/>
              </a:lnSpc>
              <a:spcBef>
                <a:spcPts val="100"/>
              </a:spcBef>
            </a:pPr>
            <a:r>
              <a:rPr sz="2800" b="1" spc="-25">
                <a:solidFill>
                  <a:srgbClr val="FFFFFF"/>
                </a:solidFill>
                <a:latin typeface="Arial"/>
                <a:cs typeface="Arial"/>
              </a:rPr>
              <a:t>03</a:t>
            </a:r>
            <a:endParaRPr sz="2800">
              <a:latin typeface="Arial"/>
              <a:cs typeface="Arial"/>
            </a:endParaRPr>
          </a:p>
        </p:txBody>
      </p:sp>
      <p:sp>
        <p:nvSpPr>
          <p:cNvPr id="9" name="object 9"/>
          <p:cNvSpPr txBox="1"/>
          <p:nvPr/>
        </p:nvSpPr>
        <p:spPr>
          <a:xfrm>
            <a:off x="5914335" y="4877570"/>
            <a:ext cx="3975100" cy="391160"/>
          </a:xfrm>
          <a:prstGeom prst="rect">
            <a:avLst/>
          </a:prstGeom>
        </p:spPr>
        <p:txBody>
          <a:bodyPr vert="horz" wrap="square" lIns="0" tIns="12700" rIns="0" bIns="0" rtlCol="0">
            <a:spAutoFit/>
          </a:bodyPr>
          <a:lstStyle/>
          <a:p>
            <a:pPr>
              <a:lnSpc>
                <a:spcPct val="100000"/>
              </a:lnSpc>
              <a:spcBef>
                <a:spcPts val="100"/>
              </a:spcBef>
            </a:pPr>
            <a:r>
              <a:rPr sz="2400" spc="-5">
                <a:solidFill>
                  <a:srgbClr val="FFFFFF"/>
                </a:solidFill>
                <a:latin typeface="微软雅黑"/>
                <a:cs typeface="微软雅黑"/>
              </a:rPr>
              <a:t>因势利导促进我国与中东关系</a:t>
            </a:r>
            <a:endParaRPr sz="24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2189" y="3144700"/>
            <a:ext cx="1050290" cy="1366520"/>
          </a:xfrm>
          <a:prstGeom prst="rect">
            <a:avLst/>
          </a:prstGeom>
        </p:spPr>
        <p:txBody>
          <a:bodyPr vert="horz" wrap="square" lIns="0" tIns="12700" rIns="0" bIns="0" rtlCol="0">
            <a:spAutoFit/>
          </a:bodyPr>
          <a:lstStyle/>
          <a:p>
            <a:pPr marL="12700">
              <a:lnSpc>
                <a:spcPct val="100000"/>
              </a:lnSpc>
              <a:spcBef>
                <a:spcPts val="100"/>
              </a:spcBef>
            </a:pPr>
            <a:r>
              <a:rPr sz="8800" spc="-25">
                <a:solidFill>
                  <a:srgbClr val="FFFFFF"/>
                </a:solidFill>
                <a:latin typeface="Impact"/>
                <a:cs typeface="Impact"/>
              </a:rPr>
              <a:t>01</a:t>
            </a:r>
            <a:endParaRPr sz="8800">
              <a:latin typeface="Impact"/>
              <a:cs typeface="Impact"/>
            </a:endParaRPr>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中东概况及其与中国的关联度</a:t>
            </a:r>
          </a:p>
        </p:txBody>
      </p:sp>
      <p:pic>
        <p:nvPicPr>
          <p:cNvPr id="4" name="object 4"/>
          <p:cNvPicPr/>
          <p:nvPr/>
        </p:nvPicPr>
        <p:blipFill>
          <a:blip r:embed="rId2"/>
          <a:stretch>
            <a:fillRect/>
          </a:stretch>
        </p:blipFill>
        <p:spPr>
          <a:xfrm>
            <a:off x="9194800" y="1981200"/>
            <a:ext cx="2995060" cy="2331964"/>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598549" y="1352977"/>
            <a:ext cx="5302885" cy="384810"/>
          </a:xfrm>
          <a:custGeom>
            <a:rect l="l" t="t" r="r" b="b"/>
            <a:pathLst>
              <a:path w="5302884" h="384810">
                <a:moveTo>
                  <a:pt x="5302298" y="384719"/>
                </a:moveTo>
                <a:lnTo>
                  <a:pt x="0" y="384719"/>
                </a:lnTo>
                <a:lnTo>
                  <a:pt x="0" y="0"/>
                </a:lnTo>
                <a:lnTo>
                  <a:pt x="5302298" y="0"/>
                </a:lnTo>
                <a:lnTo>
                  <a:pt x="5302298" y="384719"/>
                </a:lnTo>
                <a:close/>
              </a:path>
            </a:pathLst>
          </a:custGeom>
          <a:solidFill>
            <a:srgbClr val="B6877A"/>
          </a:solidFill>
        </p:spPr>
        <p:txBody>
          <a:bodyPr wrap="square" lIns="0" tIns="0" rIns="0" bIns="0" rtlCol="0"/>
          <a:lstStyle/>
          <a:p/>
        </p:txBody>
      </p:sp>
      <p:sp>
        <p:nvSpPr>
          <p:cNvPr id="3" name="object 3"/>
          <p:cNvSpPr txBox="1"/>
          <p:nvPr/>
        </p:nvSpPr>
        <p:spPr>
          <a:xfrm>
            <a:off x="6677286" y="1819372"/>
            <a:ext cx="5105400" cy="2692400"/>
          </a:xfrm>
          <a:prstGeom prst="rect">
            <a:avLst/>
          </a:prstGeom>
        </p:spPr>
        <p:txBody>
          <a:bodyPr vert="horz" wrap="square" lIns="0" tIns="12700" rIns="0" bIns="0" rtlCol="0">
            <a:spAutoFit/>
          </a:bodyPr>
          <a:lstStyle/>
          <a:p>
            <a:pPr marL="12700" marR="5080" algn="just">
              <a:lnSpc>
                <a:spcPct val="125000"/>
              </a:lnSpc>
              <a:spcBef>
                <a:spcPts val="100"/>
              </a:spcBef>
            </a:pPr>
            <a:r>
              <a:rPr sz="2000" spc="-5">
                <a:solidFill>
                  <a:srgbClr val="FFFFFF"/>
                </a:solidFill>
                <a:latin typeface="微软雅黑"/>
                <a:cs typeface="微软雅黑"/>
              </a:rPr>
              <a:t>党的十八大以来，国家主席习近平足迹遍布五</a:t>
            </a:r>
            <a:r>
              <a:rPr sz="2000">
                <a:solidFill>
                  <a:srgbClr val="FFFFFF"/>
                </a:solidFill>
                <a:latin typeface="微软雅黑"/>
                <a:cs typeface="微软雅黑"/>
              </a:rPr>
              <a:t>洲，全方位布局中国特色大国外交。</a:t>
            </a:r>
            <a:r>
              <a:rPr sz="2000" spc="-10">
                <a:solidFill>
                  <a:srgbClr val="FFFFFF"/>
                </a:solidFill>
                <a:latin typeface="微软雅黑"/>
                <a:cs typeface="微软雅黑"/>
              </a:rPr>
              <a:t>2016</a:t>
            </a:r>
            <a:r>
              <a:rPr sz="2000">
                <a:solidFill>
                  <a:srgbClr val="FFFFFF"/>
                </a:solidFill>
                <a:latin typeface="微软雅黑"/>
                <a:cs typeface="微软雅黑"/>
              </a:rPr>
              <a:t>年</a:t>
            </a:r>
            <a:r>
              <a:rPr sz="2000" spc="-50">
                <a:solidFill>
                  <a:srgbClr val="FFFFFF"/>
                </a:solidFill>
                <a:latin typeface="微软雅黑"/>
                <a:cs typeface="微软雅黑"/>
              </a:rPr>
              <a:t>1</a:t>
            </a:r>
            <a:r>
              <a:rPr sz="2000" spc="-5">
                <a:solidFill>
                  <a:srgbClr val="FFFFFF"/>
                </a:solidFill>
                <a:latin typeface="微软雅黑"/>
                <a:cs typeface="微软雅黑"/>
              </a:rPr>
              <a:t>月，作为“十三五”开局之年中国外交的开篇之作，国家主席习近平首访赴中东，对沙特阿拉伯、埃及、伊朗进行国事访问。习近平主席对促进同中东地区以及中阿关系发展做出了一</a:t>
            </a:r>
            <a:r>
              <a:rPr sz="2000" spc="-10">
                <a:solidFill>
                  <a:srgbClr val="FFFFFF"/>
                </a:solidFill>
                <a:latin typeface="微软雅黑"/>
                <a:cs typeface="微软雅黑"/>
              </a:rPr>
              <a:t>系列重要论述。</a:t>
            </a:r>
            <a:endParaRPr sz="2000">
              <a:latin typeface="微软雅黑"/>
              <a:cs typeface="微软雅黑"/>
            </a:endParaRPr>
          </a:p>
        </p:txBody>
      </p:sp>
      <p:pic>
        <p:nvPicPr>
          <p:cNvPr id="4" name="object 4"/>
          <p:cNvPicPr/>
          <p:nvPr/>
        </p:nvPicPr>
        <p:blipFill>
          <a:blip r:embed="rId2"/>
          <a:stretch>
            <a:fillRect/>
          </a:stretch>
        </p:blipFill>
        <p:spPr>
          <a:xfrm>
            <a:off x="406400" y="1358900"/>
            <a:ext cx="6191251" cy="352425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747476" y="677496"/>
            <a:ext cx="9880600" cy="939800"/>
          </a:xfrm>
          <a:prstGeom prst="rect">
            <a:avLst/>
          </a:prstGeom>
        </p:spPr>
        <p:txBody>
          <a:bodyPr vert="horz" wrap="square" lIns="0" tIns="12700" rIns="0" bIns="0" rtlCol="0">
            <a:spAutoFit/>
          </a:bodyPr>
          <a:lstStyle/>
          <a:p>
            <a:pPr marL="12700" marR="5080">
              <a:lnSpc>
                <a:spcPct val="125000"/>
              </a:lnSpc>
              <a:spcBef>
                <a:spcPts val="100"/>
              </a:spcBef>
            </a:pPr>
            <a:r>
              <a:rPr sz="2400" b="0">
                <a:solidFill>
                  <a:srgbClr val="000000"/>
                </a:solidFill>
                <a:latin typeface="微软雅黑"/>
                <a:cs typeface="微软雅黑"/>
              </a:rPr>
              <a:t>中东是中国</a:t>
            </a:r>
            <a:r>
              <a:rPr sz="2400" b="0">
                <a:solidFill>
                  <a:srgbClr val="000000"/>
                </a:solidFill>
                <a:latin typeface="Arial"/>
                <a:cs typeface="Arial"/>
              </a:rPr>
              <a:t>“</a:t>
            </a:r>
            <a:r>
              <a:rPr sz="2400" b="0">
                <a:solidFill>
                  <a:srgbClr val="000000"/>
                </a:solidFill>
                <a:latin typeface="微软雅黑"/>
                <a:cs typeface="微软雅黑"/>
              </a:rPr>
              <a:t>大周边</a:t>
            </a:r>
            <a:r>
              <a:rPr sz="2400" b="0">
                <a:solidFill>
                  <a:srgbClr val="000000"/>
                </a:solidFill>
                <a:latin typeface="Arial"/>
                <a:cs typeface="Arial"/>
              </a:rPr>
              <a:t>”</a:t>
            </a:r>
            <a:r>
              <a:rPr sz="2400" b="0">
                <a:solidFill>
                  <a:srgbClr val="000000"/>
                </a:solidFill>
                <a:latin typeface="微软雅黑"/>
                <a:cs typeface="微软雅黑"/>
              </a:rPr>
              <a:t>外交的重要组成部分，是推进</a:t>
            </a:r>
            <a:r>
              <a:rPr sz="2400" b="0">
                <a:solidFill>
                  <a:srgbClr val="000000"/>
                </a:solidFill>
                <a:latin typeface="Arial"/>
                <a:cs typeface="Arial"/>
              </a:rPr>
              <a:t>“</a:t>
            </a:r>
            <a:r>
              <a:rPr sz="2400" b="0">
                <a:solidFill>
                  <a:srgbClr val="000000"/>
                </a:solidFill>
                <a:latin typeface="微软雅黑"/>
                <a:cs typeface="微软雅黑"/>
              </a:rPr>
              <a:t>一带一路</a:t>
            </a:r>
            <a:r>
              <a:rPr sz="2400" b="0">
                <a:solidFill>
                  <a:srgbClr val="000000"/>
                </a:solidFill>
                <a:latin typeface="Arial"/>
                <a:cs typeface="Arial"/>
              </a:rPr>
              <a:t>”</a:t>
            </a:r>
            <a:r>
              <a:rPr sz="2400" b="0" spc="-10">
                <a:solidFill>
                  <a:srgbClr val="000000"/>
                </a:solidFill>
                <a:latin typeface="微软雅黑"/>
                <a:cs typeface="微软雅黑"/>
              </a:rPr>
              <a:t>建设的必要通</a:t>
            </a:r>
            <a:r>
              <a:rPr sz="2400" b="0" spc="-25">
                <a:solidFill>
                  <a:srgbClr val="000000"/>
                </a:solidFill>
                <a:latin typeface="微软雅黑"/>
                <a:cs typeface="微软雅黑"/>
              </a:rPr>
              <a:t>道。</a:t>
            </a:r>
            <a:endParaRPr sz="2400">
              <a:latin typeface="微软雅黑"/>
              <a:cs typeface="微软雅黑"/>
            </a:endParaRPr>
          </a:p>
        </p:txBody>
      </p:sp>
      <p:sp>
        <p:nvSpPr>
          <p:cNvPr id="4" name="object 4"/>
          <p:cNvSpPr txBox="1"/>
          <p:nvPr/>
        </p:nvSpPr>
        <p:spPr>
          <a:xfrm>
            <a:off x="1912051" y="5137107"/>
            <a:ext cx="9567545" cy="901700"/>
          </a:xfrm>
          <a:prstGeom prst="rect">
            <a:avLst/>
          </a:prstGeom>
        </p:spPr>
        <p:txBody>
          <a:bodyPr vert="horz" wrap="square" lIns="0" tIns="12700" rIns="0" bIns="0" rtlCol="0">
            <a:spAutoFit/>
          </a:bodyPr>
          <a:lstStyle/>
          <a:p>
            <a:pPr marL="12700" marR="5080">
              <a:lnSpc>
                <a:spcPct val="125000"/>
              </a:lnSpc>
              <a:spcBef>
                <a:spcPts val="100"/>
              </a:spcBef>
            </a:pPr>
            <a:r>
              <a:rPr sz="2300">
                <a:latin typeface="微软雅黑"/>
                <a:cs typeface="微软雅黑"/>
              </a:rPr>
              <a:t>中东位于</a:t>
            </a:r>
            <a:r>
              <a:rPr sz="2300">
                <a:latin typeface="Arial"/>
                <a:cs typeface="Arial"/>
              </a:rPr>
              <a:t>“</a:t>
            </a:r>
            <a:r>
              <a:rPr sz="2300">
                <a:latin typeface="微软雅黑"/>
                <a:cs typeface="微软雅黑"/>
              </a:rPr>
              <a:t>一湾两洋三洲五海</a:t>
            </a:r>
            <a:r>
              <a:rPr sz="2300">
                <a:latin typeface="Arial"/>
                <a:cs typeface="Arial"/>
              </a:rPr>
              <a:t>”</a:t>
            </a:r>
            <a:r>
              <a:rPr sz="2300" spc="-5">
                <a:latin typeface="微软雅黑"/>
                <a:cs typeface="微软雅黑"/>
              </a:rPr>
              <a:t>之地，是联系亚欧非三大洲的重要咽喉地带。历史上，中国同中东地区一直保持着友好往来。</a:t>
            </a:r>
            <a:endParaRPr sz="2300">
              <a:latin typeface="微软雅黑"/>
              <a:cs typeface="微软雅黑"/>
            </a:endParaRPr>
          </a:p>
        </p:txBody>
      </p:sp>
      <p:sp>
        <p:nvSpPr>
          <p:cNvPr id="5" name="object 5"/>
          <p:cNvSpPr txBox="1"/>
          <p:nvPr/>
        </p:nvSpPr>
        <p:spPr>
          <a:xfrm>
            <a:off x="2832163" y="1887847"/>
            <a:ext cx="736600" cy="452120"/>
          </a:xfrm>
          <a:prstGeom prst="rect">
            <a:avLst/>
          </a:prstGeom>
        </p:spPr>
        <p:txBody>
          <a:bodyPr vert="horz" wrap="square" lIns="0" tIns="12700" rIns="0" bIns="0" rtlCol="0">
            <a:spAutoFit/>
          </a:bodyPr>
          <a:lstStyle/>
          <a:p>
            <a:pPr marL="12700">
              <a:lnSpc>
                <a:spcPct val="100000"/>
              </a:lnSpc>
              <a:spcBef>
                <a:spcPts val="100"/>
              </a:spcBef>
            </a:pPr>
            <a:r>
              <a:rPr sz="2800" spc="-25">
                <a:latin typeface="微软雅黑"/>
                <a:cs typeface="微软雅黑"/>
              </a:rPr>
              <a:t>埃及</a:t>
            </a:r>
            <a:endParaRPr sz="2800">
              <a:latin typeface="微软雅黑"/>
              <a:cs typeface="微软雅黑"/>
            </a:endParaRPr>
          </a:p>
        </p:txBody>
      </p:sp>
      <p:sp>
        <p:nvSpPr>
          <p:cNvPr id="6" name="object 6"/>
          <p:cNvSpPr txBox="1"/>
          <p:nvPr/>
        </p:nvSpPr>
        <p:spPr>
          <a:xfrm>
            <a:off x="3821375" y="1798195"/>
            <a:ext cx="5727700" cy="633730"/>
          </a:xfrm>
          <a:prstGeom prst="rect">
            <a:avLst/>
          </a:prstGeom>
        </p:spPr>
        <p:txBody>
          <a:bodyPr vert="horz" wrap="square" lIns="0" tIns="121920" rIns="0" bIns="0" rtlCol="0">
            <a:spAutoFit/>
          </a:bodyPr>
          <a:lstStyle/>
          <a:p>
            <a:pPr marL="90805">
              <a:lnSpc>
                <a:spcPct val="100000"/>
              </a:lnSpc>
              <a:spcBef>
                <a:spcPts val="960"/>
              </a:spcBef>
            </a:pPr>
            <a:r>
              <a:rPr sz="2400" b="1" spc="-5">
                <a:solidFill>
                  <a:srgbClr val="FFFFFF"/>
                </a:solidFill>
                <a:latin typeface="微软雅黑"/>
                <a:cs typeface="微软雅黑"/>
              </a:rPr>
              <a:t>是最早与中国建交的阿拉伯和非洲国家</a:t>
            </a:r>
            <a:endParaRPr sz="2400">
              <a:latin typeface="微软雅黑"/>
              <a:cs typeface="微软雅黑"/>
            </a:endParaRPr>
          </a:p>
        </p:txBody>
      </p:sp>
      <p:sp>
        <p:nvSpPr>
          <p:cNvPr id="7" name="object 7"/>
          <p:cNvSpPr txBox="1"/>
          <p:nvPr/>
        </p:nvSpPr>
        <p:spPr>
          <a:xfrm>
            <a:off x="2832162" y="3071509"/>
            <a:ext cx="736600" cy="452120"/>
          </a:xfrm>
          <a:prstGeom prst="rect">
            <a:avLst/>
          </a:prstGeom>
        </p:spPr>
        <p:txBody>
          <a:bodyPr vert="horz" wrap="square" lIns="0" tIns="12700" rIns="0" bIns="0" rtlCol="0">
            <a:spAutoFit/>
          </a:bodyPr>
          <a:lstStyle/>
          <a:p>
            <a:pPr marL="12700">
              <a:lnSpc>
                <a:spcPct val="100000"/>
              </a:lnSpc>
              <a:spcBef>
                <a:spcPts val="100"/>
              </a:spcBef>
            </a:pPr>
            <a:r>
              <a:rPr sz="2800" spc="-25">
                <a:latin typeface="微软雅黑"/>
                <a:cs typeface="微软雅黑"/>
              </a:rPr>
              <a:t>伊朗</a:t>
            </a:r>
            <a:endParaRPr sz="2800">
              <a:latin typeface="微软雅黑"/>
              <a:cs typeface="微软雅黑"/>
            </a:endParaRPr>
          </a:p>
        </p:txBody>
      </p:sp>
      <p:sp>
        <p:nvSpPr>
          <p:cNvPr id="8" name="object 8"/>
          <p:cNvSpPr txBox="1"/>
          <p:nvPr/>
        </p:nvSpPr>
        <p:spPr>
          <a:xfrm>
            <a:off x="3821374" y="3022156"/>
            <a:ext cx="5727700" cy="633730"/>
          </a:xfrm>
          <a:prstGeom prst="rect">
            <a:avLst/>
          </a:prstGeom>
        </p:spPr>
        <p:txBody>
          <a:bodyPr vert="horz" wrap="square" lIns="0" tIns="121920" rIns="0" bIns="0" rtlCol="0">
            <a:spAutoFit/>
          </a:bodyPr>
          <a:lstStyle/>
          <a:p>
            <a:pPr marL="90805">
              <a:lnSpc>
                <a:spcPct val="100000"/>
              </a:lnSpc>
              <a:spcBef>
                <a:spcPts val="960"/>
              </a:spcBef>
            </a:pPr>
            <a:r>
              <a:rPr sz="2400" b="1" spc="-5">
                <a:solidFill>
                  <a:srgbClr val="FFFFFF"/>
                </a:solidFill>
                <a:latin typeface="微软雅黑"/>
                <a:cs typeface="微软雅黑"/>
              </a:rPr>
              <a:t>和中国的合作源远流长</a:t>
            </a:r>
            <a:endParaRPr sz="2400">
              <a:latin typeface="微软雅黑"/>
              <a:cs typeface="微软雅黑"/>
            </a:endParaRPr>
          </a:p>
        </p:txBody>
      </p:sp>
      <p:sp>
        <p:nvSpPr>
          <p:cNvPr id="9" name="object 9"/>
          <p:cNvSpPr txBox="1"/>
          <p:nvPr/>
        </p:nvSpPr>
        <p:spPr>
          <a:xfrm>
            <a:off x="2832162" y="4316634"/>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微软雅黑"/>
                <a:cs typeface="微软雅黑"/>
              </a:rPr>
              <a:t>沙特</a:t>
            </a:r>
            <a:endParaRPr sz="2800">
              <a:latin typeface="微软雅黑"/>
              <a:cs typeface="微软雅黑"/>
            </a:endParaRPr>
          </a:p>
        </p:txBody>
      </p:sp>
      <p:sp>
        <p:nvSpPr>
          <p:cNvPr id="10" name="object 10"/>
          <p:cNvSpPr txBox="1"/>
          <p:nvPr/>
        </p:nvSpPr>
        <p:spPr>
          <a:xfrm>
            <a:off x="3821375" y="4246121"/>
            <a:ext cx="5727700" cy="631825"/>
          </a:xfrm>
          <a:prstGeom prst="rect">
            <a:avLst/>
          </a:prstGeom>
        </p:spPr>
        <p:txBody>
          <a:bodyPr vert="horz" wrap="square" lIns="0" tIns="121285" rIns="0" bIns="0" rtlCol="0">
            <a:spAutoFit/>
          </a:bodyPr>
          <a:lstStyle/>
          <a:p>
            <a:pPr marL="120014">
              <a:lnSpc>
                <a:spcPct val="100000"/>
              </a:lnSpc>
              <a:spcBef>
                <a:spcPts val="955"/>
              </a:spcBef>
            </a:pPr>
            <a:r>
              <a:rPr sz="2400" b="1" spc="-5">
                <a:solidFill>
                  <a:srgbClr val="FFFFFF"/>
                </a:solidFill>
                <a:latin typeface="微软雅黑"/>
                <a:cs typeface="微软雅黑"/>
              </a:rPr>
              <a:t>是中国在阿拉伯地区最大的贸易伙伴之一</a:t>
            </a:r>
            <a:endParaRPr sz="24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0"/>
            <a:ext cx="12192000" cy="6858000"/>
            <a:chExt cx="12192000" cy="6858000"/>
          </a:xfrm>
        </p:grpSpPr>
        <p:sp>
          <p:nvSpPr>
            <p:cNvPr id="3" name="object 3"/>
            <p:cNvSpPr/>
            <p:nvPr/>
          </p:nvSpPr>
          <p:spPr>
            <a:xfrm>
              <a:off x="3188698" y="1491376"/>
              <a:ext cx="1763395" cy="4351655"/>
            </a:xfrm>
            <a:custGeom>
              <a:rect l="l" t="t" r="r" b="b"/>
              <a:pathLst>
                <a:path w="1763395" h="4351655">
                  <a:moveTo>
                    <a:pt x="1725327" y="2487921"/>
                  </a:moveTo>
                  <a:lnTo>
                    <a:pt x="1747220" y="2391473"/>
                  </a:lnTo>
                  <a:lnTo>
                    <a:pt x="1748718" y="2442245"/>
                  </a:lnTo>
                  <a:lnTo>
                    <a:pt x="1726896" y="2538379"/>
                  </a:lnTo>
                  <a:lnTo>
                    <a:pt x="1725327" y="2487921"/>
                  </a:lnTo>
                  <a:close/>
                </a:path>
                <a:path w="1763395" h="4351655">
                  <a:moveTo>
                    <a:pt x="1628881" y="2912805"/>
                  </a:moveTo>
                  <a:lnTo>
                    <a:pt x="1639610" y="2865536"/>
                  </a:lnTo>
                  <a:lnTo>
                    <a:pt x="1662587" y="2821688"/>
                  </a:lnTo>
                  <a:lnTo>
                    <a:pt x="1651847" y="2869000"/>
                  </a:lnTo>
                  <a:lnTo>
                    <a:pt x="1628881" y="2912805"/>
                  </a:lnTo>
                  <a:close/>
                </a:path>
                <a:path w="1763395" h="4351655">
                  <a:moveTo>
                    <a:pt x="1742782" y="1958053"/>
                  </a:moveTo>
                  <a:lnTo>
                    <a:pt x="1756770" y="2005170"/>
                  </a:lnTo>
                  <a:lnTo>
                    <a:pt x="1763314" y="2148457"/>
                  </a:lnTo>
                  <a:lnTo>
                    <a:pt x="1752923" y="2194231"/>
                  </a:lnTo>
                  <a:lnTo>
                    <a:pt x="1758120" y="2343454"/>
                  </a:lnTo>
                  <a:lnTo>
                    <a:pt x="1736161" y="2440190"/>
                  </a:lnTo>
                  <a:lnTo>
                    <a:pt x="1734627" y="2389576"/>
                  </a:lnTo>
                  <a:lnTo>
                    <a:pt x="1745491" y="2341715"/>
                  </a:lnTo>
                  <a:lnTo>
                    <a:pt x="1743980" y="2291000"/>
                  </a:lnTo>
                  <a:lnTo>
                    <a:pt x="1754672" y="2243897"/>
                  </a:lnTo>
                  <a:lnTo>
                    <a:pt x="1742782" y="1958053"/>
                  </a:lnTo>
                  <a:close/>
                </a:path>
                <a:path w="1763395" h="4351655">
                  <a:moveTo>
                    <a:pt x="1595479" y="3002579"/>
                  </a:moveTo>
                  <a:lnTo>
                    <a:pt x="1606180" y="2955440"/>
                  </a:lnTo>
                  <a:lnTo>
                    <a:pt x="1629064" y="2911999"/>
                  </a:lnTo>
                  <a:lnTo>
                    <a:pt x="1618347" y="2959211"/>
                  </a:lnTo>
                  <a:lnTo>
                    <a:pt x="1595479" y="3002579"/>
                  </a:lnTo>
                  <a:close/>
                </a:path>
                <a:path w="1763395" h="4351655">
                  <a:moveTo>
                    <a:pt x="0" y="4351492"/>
                  </a:moveTo>
                  <a:lnTo>
                    <a:pt x="1621" y="4344349"/>
                  </a:lnTo>
                  <a:lnTo>
                    <a:pt x="179815" y="4305167"/>
                  </a:lnTo>
                  <a:lnTo>
                    <a:pt x="234801" y="4292421"/>
                  </a:lnTo>
                  <a:lnTo>
                    <a:pt x="277585" y="4276052"/>
                  </a:lnTo>
                  <a:lnTo>
                    <a:pt x="320551" y="4258887"/>
                  </a:lnTo>
                  <a:lnTo>
                    <a:pt x="363695" y="4240938"/>
                  </a:lnTo>
                  <a:lnTo>
                    <a:pt x="407012" y="4222221"/>
                  </a:lnTo>
                  <a:lnTo>
                    <a:pt x="450502" y="4202750"/>
                  </a:lnTo>
                  <a:lnTo>
                    <a:pt x="494159" y="4182537"/>
                  </a:lnTo>
                  <a:lnTo>
                    <a:pt x="537981" y="4161597"/>
                  </a:lnTo>
                  <a:lnTo>
                    <a:pt x="581966" y="4139945"/>
                  </a:lnTo>
                  <a:lnTo>
                    <a:pt x="626109" y="4117593"/>
                  </a:lnTo>
                  <a:lnTo>
                    <a:pt x="658022" y="4091745"/>
                  </a:lnTo>
                  <a:lnTo>
                    <a:pt x="702473" y="4068037"/>
                  </a:lnTo>
                  <a:lnTo>
                    <a:pt x="747073" y="4043672"/>
                  </a:lnTo>
                  <a:lnTo>
                    <a:pt x="779434" y="4015852"/>
                  </a:lnTo>
                  <a:lnTo>
                    <a:pt x="824323" y="3990215"/>
                  </a:lnTo>
                  <a:lnTo>
                    <a:pt x="856966" y="3961151"/>
                  </a:lnTo>
                  <a:lnTo>
                    <a:pt x="889746" y="3931485"/>
                  </a:lnTo>
                  <a:lnTo>
                    <a:pt x="935045" y="3904043"/>
                  </a:lnTo>
                  <a:lnTo>
                    <a:pt x="968088" y="3873217"/>
                  </a:lnTo>
                  <a:lnTo>
                    <a:pt x="1034553" y="3809899"/>
                  </a:lnTo>
                  <a:lnTo>
                    <a:pt x="1101501" y="3744455"/>
                  </a:lnTo>
                  <a:lnTo>
                    <a:pt x="1168906" y="3676996"/>
                  </a:lnTo>
                  <a:lnTo>
                    <a:pt x="1236743" y="3607633"/>
                  </a:lnTo>
                  <a:lnTo>
                    <a:pt x="1258431" y="3569462"/>
                  </a:lnTo>
                  <a:lnTo>
                    <a:pt x="1292602" y="3533668"/>
                  </a:lnTo>
                  <a:lnTo>
                    <a:pt x="1314484" y="3494643"/>
                  </a:lnTo>
                  <a:lnTo>
                    <a:pt x="1348843" y="3458023"/>
                  </a:lnTo>
                  <a:lnTo>
                    <a:pt x="1393054" y="3377997"/>
                  </a:lnTo>
                  <a:lnTo>
                    <a:pt x="1427670" y="3340243"/>
                  </a:lnTo>
                  <a:lnTo>
                    <a:pt x="1562617" y="3089980"/>
                  </a:lnTo>
                  <a:lnTo>
                    <a:pt x="1572953" y="3044444"/>
                  </a:lnTo>
                  <a:lnTo>
                    <a:pt x="1595732" y="3001467"/>
                  </a:lnTo>
                  <a:lnTo>
                    <a:pt x="1585051" y="3048519"/>
                  </a:lnTo>
                  <a:lnTo>
                    <a:pt x="1516970" y="3176329"/>
                  </a:lnTo>
                  <a:lnTo>
                    <a:pt x="1506791" y="3221172"/>
                  </a:lnTo>
                  <a:lnTo>
                    <a:pt x="1484297" y="3262894"/>
                  </a:lnTo>
                  <a:lnTo>
                    <a:pt x="1449492" y="3301481"/>
                  </a:lnTo>
                  <a:lnTo>
                    <a:pt x="1382704" y="3423595"/>
                  </a:lnTo>
                  <a:lnTo>
                    <a:pt x="1348224" y="3460749"/>
                  </a:lnTo>
                  <a:lnTo>
                    <a:pt x="1326218" y="3500320"/>
                  </a:lnTo>
                  <a:lnTo>
                    <a:pt x="1291920" y="3536673"/>
                  </a:lnTo>
                  <a:lnTo>
                    <a:pt x="1270103" y="3575415"/>
                  </a:lnTo>
                  <a:lnTo>
                    <a:pt x="1201998" y="3645957"/>
                  </a:lnTo>
                  <a:lnTo>
                    <a:pt x="1180487" y="3683351"/>
                  </a:lnTo>
                  <a:lnTo>
                    <a:pt x="1113022" y="3751071"/>
                  </a:lnTo>
                  <a:lnTo>
                    <a:pt x="1046017" y="3816769"/>
                  </a:lnTo>
                  <a:lnTo>
                    <a:pt x="1012694" y="3848825"/>
                  </a:lnTo>
                  <a:lnTo>
                    <a:pt x="967111" y="3877522"/>
                  </a:lnTo>
                  <a:lnTo>
                    <a:pt x="934040" y="3908470"/>
                  </a:lnTo>
                  <a:lnTo>
                    <a:pt x="901100" y="3938841"/>
                  </a:lnTo>
                  <a:lnTo>
                    <a:pt x="868293" y="3968624"/>
                  </a:lnTo>
                  <a:lnTo>
                    <a:pt x="823238" y="3994992"/>
                  </a:lnTo>
                  <a:lnTo>
                    <a:pt x="790709" y="4023553"/>
                  </a:lnTo>
                  <a:lnTo>
                    <a:pt x="745938" y="4048672"/>
                  </a:lnTo>
                  <a:lnTo>
                    <a:pt x="701313" y="4073146"/>
                  </a:lnTo>
                  <a:lnTo>
                    <a:pt x="669223" y="4099772"/>
                  </a:lnTo>
                  <a:lnTo>
                    <a:pt x="624901" y="4122913"/>
                  </a:lnTo>
                  <a:lnTo>
                    <a:pt x="580735" y="4145366"/>
                  </a:lnTo>
                  <a:lnTo>
                    <a:pt x="536728" y="4167119"/>
                  </a:lnTo>
                  <a:lnTo>
                    <a:pt x="492884" y="4188155"/>
                  </a:lnTo>
                  <a:lnTo>
                    <a:pt x="449205" y="4208463"/>
                  </a:lnTo>
                  <a:lnTo>
                    <a:pt x="405695" y="4228027"/>
                  </a:lnTo>
                  <a:lnTo>
                    <a:pt x="362356" y="4246834"/>
                  </a:lnTo>
                  <a:lnTo>
                    <a:pt x="319193" y="4264869"/>
                  </a:lnTo>
                  <a:lnTo>
                    <a:pt x="276208" y="4282120"/>
                  </a:lnTo>
                  <a:lnTo>
                    <a:pt x="233405" y="4298570"/>
                  </a:lnTo>
                  <a:lnTo>
                    <a:pt x="190786" y="4314208"/>
                  </a:lnTo>
                  <a:lnTo>
                    <a:pt x="0" y="4351492"/>
                  </a:lnTo>
                  <a:close/>
                </a:path>
                <a:path w="1763395" h="4351655">
                  <a:moveTo>
                    <a:pt x="1739193" y="1902917"/>
                  </a:moveTo>
                  <a:lnTo>
                    <a:pt x="1740173" y="1906168"/>
                  </a:lnTo>
                  <a:lnTo>
                    <a:pt x="1742782" y="1958053"/>
                  </a:lnTo>
                  <a:lnTo>
                    <a:pt x="1742009" y="1955452"/>
                  </a:lnTo>
                  <a:lnTo>
                    <a:pt x="1739193" y="1902917"/>
                  </a:lnTo>
                  <a:close/>
                </a:path>
                <a:path w="1763395" h="4351655">
                  <a:moveTo>
                    <a:pt x="1687264" y="1637557"/>
                  </a:moveTo>
                  <a:lnTo>
                    <a:pt x="1716192" y="1724954"/>
                  </a:lnTo>
                  <a:lnTo>
                    <a:pt x="1719093" y="1769546"/>
                  </a:lnTo>
                  <a:lnTo>
                    <a:pt x="1734270" y="1817432"/>
                  </a:lnTo>
                  <a:lnTo>
                    <a:pt x="1739193" y="1902917"/>
                  </a:lnTo>
                  <a:lnTo>
                    <a:pt x="1725311" y="1856897"/>
                  </a:lnTo>
                  <a:lnTo>
                    <a:pt x="1722726" y="1810914"/>
                  </a:lnTo>
                  <a:lnTo>
                    <a:pt x="1707646" y="1762606"/>
                  </a:lnTo>
                  <a:lnTo>
                    <a:pt x="1704837" y="1717607"/>
                  </a:lnTo>
                  <a:lnTo>
                    <a:pt x="1689529" y="1670303"/>
                  </a:lnTo>
                  <a:lnTo>
                    <a:pt x="1687264" y="1637557"/>
                  </a:lnTo>
                  <a:close/>
                </a:path>
                <a:path w="1763395" h="4351655">
                  <a:moveTo>
                    <a:pt x="1684422" y="1620180"/>
                  </a:moveTo>
                  <a:lnTo>
                    <a:pt x="1686488" y="1626327"/>
                  </a:lnTo>
                  <a:lnTo>
                    <a:pt x="1687264" y="1637557"/>
                  </a:lnTo>
                  <a:lnTo>
                    <a:pt x="1685284" y="1631631"/>
                  </a:lnTo>
                  <a:lnTo>
                    <a:pt x="1684422" y="1620180"/>
                  </a:lnTo>
                  <a:close/>
                </a:path>
                <a:path w="1763395" h="4351655">
                  <a:moveTo>
                    <a:pt x="22421" y="7191"/>
                  </a:moveTo>
                  <a:lnTo>
                    <a:pt x="61093" y="8941"/>
                  </a:lnTo>
                  <a:lnTo>
                    <a:pt x="110288" y="21703"/>
                  </a:lnTo>
                  <a:lnTo>
                    <a:pt x="159257" y="35465"/>
                  </a:lnTo>
                  <a:lnTo>
                    <a:pt x="208000" y="50217"/>
                  </a:lnTo>
                  <a:lnTo>
                    <a:pt x="256522" y="65949"/>
                  </a:lnTo>
                  <a:lnTo>
                    <a:pt x="292437" y="79841"/>
                  </a:lnTo>
                  <a:lnTo>
                    <a:pt x="340520" y="97506"/>
                  </a:lnTo>
                  <a:lnTo>
                    <a:pt x="388387" y="116122"/>
                  </a:lnTo>
                  <a:lnTo>
                    <a:pt x="423654" y="132869"/>
                  </a:lnTo>
                  <a:lnTo>
                    <a:pt x="471096" y="153360"/>
                  </a:lnTo>
                  <a:lnTo>
                    <a:pt x="518327" y="174773"/>
                  </a:lnTo>
                  <a:lnTo>
                    <a:pt x="552966" y="194289"/>
                  </a:lnTo>
                  <a:lnTo>
                    <a:pt x="599785" y="217520"/>
                  </a:lnTo>
                  <a:lnTo>
                    <a:pt x="634017" y="238834"/>
                  </a:lnTo>
                  <a:lnTo>
                    <a:pt x="680432" y="263843"/>
                  </a:lnTo>
                  <a:lnTo>
                    <a:pt x="714264" y="286917"/>
                  </a:lnTo>
                  <a:lnTo>
                    <a:pt x="760284" y="313667"/>
                  </a:lnTo>
                  <a:lnTo>
                    <a:pt x="793725" y="338461"/>
                  </a:lnTo>
                  <a:lnTo>
                    <a:pt x="826974" y="364102"/>
                  </a:lnTo>
                  <a:lnTo>
                    <a:pt x="872418" y="393391"/>
                  </a:lnTo>
                  <a:lnTo>
                    <a:pt x="905289" y="420696"/>
                  </a:lnTo>
                  <a:lnTo>
                    <a:pt x="937975" y="448818"/>
                  </a:lnTo>
                  <a:lnTo>
                    <a:pt x="970477" y="477748"/>
                  </a:lnTo>
                  <a:lnTo>
                    <a:pt x="1015183" y="510288"/>
                  </a:lnTo>
                  <a:lnTo>
                    <a:pt x="1047325" y="540805"/>
                  </a:lnTo>
                  <a:lnTo>
                    <a:pt x="1079290" y="572101"/>
                  </a:lnTo>
                  <a:lnTo>
                    <a:pt x="1111081" y="604167"/>
                  </a:lnTo>
                  <a:lnTo>
                    <a:pt x="1142699" y="636993"/>
                  </a:lnTo>
                  <a:lnTo>
                    <a:pt x="1174146" y="670570"/>
                  </a:lnTo>
                  <a:lnTo>
                    <a:pt x="1205426" y="704887"/>
                  </a:lnTo>
                  <a:lnTo>
                    <a:pt x="1236539" y="739936"/>
                  </a:lnTo>
                  <a:lnTo>
                    <a:pt x="1267489" y="775706"/>
                  </a:lnTo>
                  <a:lnTo>
                    <a:pt x="1285892" y="809377"/>
                  </a:lnTo>
                  <a:lnTo>
                    <a:pt x="1316520" y="846562"/>
                  </a:lnTo>
                  <a:lnTo>
                    <a:pt x="1346991" y="884439"/>
                  </a:lnTo>
                  <a:lnTo>
                    <a:pt x="1377308" y="923000"/>
                  </a:lnTo>
                  <a:lnTo>
                    <a:pt x="1395086" y="959424"/>
                  </a:lnTo>
                  <a:lnTo>
                    <a:pt x="1425098" y="999323"/>
                  </a:lnTo>
                  <a:lnTo>
                    <a:pt x="1442577" y="1037065"/>
                  </a:lnTo>
                  <a:lnTo>
                    <a:pt x="1472295" y="1078263"/>
                  </a:lnTo>
                  <a:lnTo>
                    <a:pt x="1489483" y="1117286"/>
                  </a:lnTo>
                  <a:lnTo>
                    <a:pt x="1506529" y="1156934"/>
                  </a:lnTo>
                  <a:lnTo>
                    <a:pt x="1535820" y="1200010"/>
                  </a:lnTo>
                  <a:lnTo>
                    <a:pt x="1552589" y="1240882"/>
                  </a:lnTo>
                  <a:lnTo>
                    <a:pt x="1569222" y="1282350"/>
                  </a:lnTo>
                  <a:lnTo>
                    <a:pt x="1585722" y="1324406"/>
                  </a:lnTo>
                  <a:lnTo>
                    <a:pt x="1602090" y="1367040"/>
                  </a:lnTo>
                  <a:lnTo>
                    <a:pt x="1618330" y="1410242"/>
                  </a:lnTo>
                  <a:lnTo>
                    <a:pt x="1650431" y="1498313"/>
                  </a:lnTo>
                  <a:lnTo>
                    <a:pt x="1682042" y="1588542"/>
                  </a:lnTo>
                  <a:lnTo>
                    <a:pt x="1684422" y="1620180"/>
                  </a:lnTo>
                  <a:lnTo>
                    <a:pt x="1655275" y="1534343"/>
                  </a:lnTo>
                  <a:lnTo>
                    <a:pt x="1623566" y="1444545"/>
                  </a:lnTo>
                  <a:lnTo>
                    <a:pt x="1591343" y="1357015"/>
                  </a:lnTo>
                  <a:lnTo>
                    <a:pt x="1575032" y="1314125"/>
                  </a:lnTo>
                  <a:lnTo>
                    <a:pt x="1558587" y="1271832"/>
                  </a:lnTo>
                  <a:lnTo>
                    <a:pt x="1542003" y="1230145"/>
                  </a:lnTo>
                  <a:lnTo>
                    <a:pt x="1512895" y="1186264"/>
                  </a:lnTo>
                  <a:lnTo>
                    <a:pt x="1496029" y="1145821"/>
                  </a:lnTo>
                  <a:lnTo>
                    <a:pt x="1479018" y="1106015"/>
                  </a:lnTo>
                  <a:lnTo>
                    <a:pt x="1449476" y="1064044"/>
                  </a:lnTo>
                  <a:lnTo>
                    <a:pt x="1432170" y="1025540"/>
                  </a:lnTo>
                  <a:lnTo>
                    <a:pt x="1402328" y="984893"/>
                  </a:lnTo>
                  <a:lnTo>
                    <a:pt x="1384717" y="947733"/>
                  </a:lnTo>
                  <a:lnTo>
                    <a:pt x="1354565" y="908448"/>
                  </a:lnTo>
                  <a:lnTo>
                    <a:pt x="1324255" y="869861"/>
                  </a:lnTo>
                  <a:lnTo>
                    <a:pt x="1293784" y="831980"/>
                  </a:lnTo>
                  <a:lnTo>
                    <a:pt x="1275536" y="797626"/>
                  </a:lnTo>
                  <a:lnTo>
                    <a:pt x="1244738" y="761189"/>
                  </a:lnTo>
                  <a:lnTo>
                    <a:pt x="1213773" y="725487"/>
                  </a:lnTo>
                  <a:lnTo>
                    <a:pt x="1182638" y="690533"/>
                  </a:lnTo>
                  <a:lnTo>
                    <a:pt x="1151331" y="656335"/>
                  </a:lnTo>
                  <a:lnTo>
                    <a:pt x="1119851" y="622903"/>
                  </a:lnTo>
                  <a:lnTo>
                    <a:pt x="1088194" y="590249"/>
                  </a:lnTo>
                  <a:lnTo>
                    <a:pt x="1056359" y="558380"/>
                  </a:lnTo>
                  <a:lnTo>
                    <a:pt x="1024342" y="527309"/>
                  </a:lnTo>
                  <a:lnTo>
                    <a:pt x="979758" y="494232"/>
                  </a:lnTo>
                  <a:lnTo>
                    <a:pt x="947374" y="464784"/>
                  </a:lnTo>
                  <a:lnTo>
                    <a:pt x="914801" y="436162"/>
                  </a:lnTo>
                  <a:lnTo>
                    <a:pt x="869654" y="405566"/>
                  </a:lnTo>
                  <a:lnTo>
                    <a:pt x="836700" y="378627"/>
                  </a:lnTo>
                  <a:lnTo>
                    <a:pt x="803551" y="352545"/>
                  </a:lnTo>
                  <a:lnTo>
                    <a:pt x="757821" y="324518"/>
                  </a:lnTo>
                  <a:lnTo>
                    <a:pt x="724276" y="300178"/>
                  </a:lnTo>
                  <a:lnTo>
                    <a:pt x="678146" y="273915"/>
                  </a:lnTo>
                  <a:lnTo>
                    <a:pt x="644197" y="251358"/>
                  </a:lnTo>
                  <a:lnTo>
                    <a:pt x="597657" y="226898"/>
                  </a:lnTo>
                  <a:lnTo>
                    <a:pt x="563294" y="206165"/>
                  </a:lnTo>
                  <a:lnTo>
                    <a:pt x="516336" y="183547"/>
                  </a:lnTo>
                  <a:lnTo>
                    <a:pt x="469165" y="161865"/>
                  </a:lnTo>
                  <a:lnTo>
                    <a:pt x="434164" y="143942"/>
                  </a:lnTo>
                  <a:lnTo>
                    <a:pt x="386561" y="124163"/>
                  </a:lnTo>
                  <a:lnTo>
                    <a:pt x="338739" y="105351"/>
                  </a:lnTo>
                  <a:lnTo>
                    <a:pt x="303080" y="90327"/>
                  </a:lnTo>
                  <a:lnTo>
                    <a:pt x="254813" y="73478"/>
                  </a:lnTo>
                  <a:lnTo>
                    <a:pt x="206319" y="57626"/>
                  </a:lnTo>
                  <a:lnTo>
                    <a:pt x="157596" y="42780"/>
                  </a:lnTo>
                  <a:lnTo>
                    <a:pt x="108643" y="28950"/>
                  </a:lnTo>
                  <a:lnTo>
                    <a:pt x="71842" y="18958"/>
                  </a:lnTo>
                  <a:lnTo>
                    <a:pt x="22421" y="7191"/>
                  </a:lnTo>
                  <a:close/>
                </a:path>
              </a:pathLst>
            </a:custGeom>
            <a:solidFill>
              <a:srgbClr val="B6877A"/>
            </a:solidFill>
          </p:spPr>
          <p:txBody>
            <a:bodyPr wrap="square" lIns="0" tIns="0" rIns="0" bIns="0" rtlCol="0"/>
            <a:lstStyle/>
            <a:p/>
          </p:txBody>
        </p:sp>
        <p:sp>
          <p:nvSpPr>
            <p:cNvPr id="4" name="object 4"/>
            <p:cNvSpPr/>
            <p:nvPr/>
          </p:nvSpPr>
          <p:spPr>
            <a:xfrm>
              <a:off x="3184812" y="1488964"/>
              <a:ext cx="1756410" cy="4353560"/>
            </a:xfrm>
            <a:custGeom>
              <a:rect l="l" t="t" r="r" b="b"/>
              <a:pathLst>
                <a:path w="1756410" h="4353560">
                  <a:moveTo>
                    <a:pt x="17314" y="0"/>
                  </a:moveTo>
                  <a:lnTo>
                    <a:pt x="64509" y="11247"/>
                  </a:lnTo>
                  <a:lnTo>
                    <a:pt x="111259" y="23454"/>
                  </a:lnTo>
                  <a:lnTo>
                    <a:pt x="157554" y="36609"/>
                  </a:lnTo>
                  <a:lnTo>
                    <a:pt x="203385" y="50699"/>
                  </a:lnTo>
                  <a:lnTo>
                    <a:pt x="248743" y="65714"/>
                  </a:lnTo>
                  <a:lnTo>
                    <a:pt x="293619" y="81639"/>
                  </a:lnTo>
                  <a:lnTo>
                    <a:pt x="338002" y="98464"/>
                  </a:lnTo>
                  <a:lnTo>
                    <a:pt x="381885" y="116176"/>
                  </a:lnTo>
                  <a:lnTo>
                    <a:pt x="425258" y="134763"/>
                  </a:lnTo>
                  <a:lnTo>
                    <a:pt x="468112" y="154212"/>
                  </a:lnTo>
                  <a:lnTo>
                    <a:pt x="510437" y="174512"/>
                  </a:lnTo>
                  <a:lnTo>
                    <a:pt x="552224" y="195650"/>
                  </a:lnTo>
                  <a:lnTo>
                    <a:pt x="593464" y="217615"/>
                  </a:lnTo>
                  <a:lnTo>
                    <a:pt x="634149" y="240393"/>
                  </a:lnTo>
                  <a:lnTo>
                    <a:pt x="674268" y="263974"/>
                  </a:lnTo>
                  <a:lnTo>
                    <a:pt x="713812" y="288344"/>
                  </a:lnTo>
                  <a:lnTo>
                    <a:pt x="752773" y="313492"/>
                  </a:lnTo>
                  <a:lnTo>
                    <a:pt x="791140" y="339404"/>
                  </a:lnTo>
                  <a:lnTo>
                    <a:pt x="828906" y="366071"/>
                  </a:lnTo>
                  <a:lnTo>
                    <a:pt x="866060" y="393478"/>
                  </a:lnTo>
                  <a:lnTo>
                    <a:pt x="902593" y="421614"/>
                  </a:lnTo>
                  <a:lnTo>
                    <a:pt x="938497" y="450466"/>
                  </a:lnTo>
                  <a:lnTo>
                    <a:pt x="973761" y="480024"/>
                  </a:lnTo>
                  <a:lnTo>
                    <a:pt x="1008378" y="510273"/>
                  </a:lnTo>
                  <a:lnTo>
                    <a:pt x="1042337" y="541203"/>
                  </a:lnTo>
                  <a:lnTo>
                    <a:pt x="1075629" y="572800"/>
                  </a:lnTo>
                  <a:lnTo>
                    <a:pt x="1108246" y="605054"/>
                  </a:lnTo>
                  <a:lnTo>
                    <a:pt x="1140177" y="637951"/>
                  </a:lnTo>
                  <a:lnTo>
                    <a:pt x="1171414" y="671480"/>
                  </a:lnTo>
                  <a:lnTo>
                    <a:pt x="1201948" y="705628"/>
                  </a:lnTo>
                  <a:lnTo>
                    <a:pt x="1231769" y="740383"/>
                  </a:lnTo>
                  <a:lnTo>
                    <a:pt x="1260868" y="775733"/>
                  </a:lnTo>
                  <a:lnTo>
                    <a:pt x="1289236" y="811666"/>
                  </a:lnTo>
                  <a:lnTo>
                    <a:pt x="1316863" y="848169"/>
                  </a:lnTo>
                  <a:lnTo>
                    <a:pt x="1343741" y="885231"/>
                  </a:lnTo>
                  <a:lnTo>
                    <a:pt x="1369860" y="922840"/>
                  </a:lnTo>
                  <a:lnTo>
                    <a:pt x="1395212" y="960982"/>
                  </a:lnTo>
                  <a:lnTo>
                    <a:pt x="1419786" y="999647"/>
                  </a:lnTo>
                  <a:lnTo>
                    <a:pt x="1443574" y="1038821"/>
                  </a:lnTo>
                  <a:lnTo>
                    <a:pt x="1466566" y="1078493"/>
                  </a:lnTo>
                  <a:lnTo>
                    <a:pt x="1488753" y="1118650"/>
                  </a:lnTo>
                  <a:lnTo>
                    <a:pt x="1510127" y="1159281"/>
                  </a:lnTo>
                  <a:lnTo>
                    <a:pt x="1530677" y="1200373"/>
                  </a:lnTo>
                  <a:lnTo>
                    <a:pt x="1550395" y="1241914"/>
                  </a:lnTo>
                  <a:lnTo>
                    <a:pt x="1569271" y="1283891"/>
                  </a:lnTo>
                  <a:lnTo>
                    <a:pt x="1587296" y="1326293"/>
                  </a:lnTo>
                  <a:lnTo>
                    <a:pt x="1604461" y="1369108"/>
                  </a:lnTo>
                  <a:lnTo>
                    <a:pt x="1620757" y="1412323"/>
                  </a:lnTo>
                  <a:lnTo>
                    <a:pt x="1636175" y="1455926"/>
                  </a:lnTo>
                  <a:lnTo>
                    <a:pt x="1650704" y="1499905"/>
                  </a:lnTo>
                  <a:lnTo>
                    <a:pt x="1664337" y="1544248"/>
                  </a:lnTo>
                  <a:lnTo>
                    <a:pt x="1677064" y="1588942"/>
                  </a:lnTo>
                  <a:lnTo>
                    <a:pt x="1688875" y="1633976"/>
                  </a:lnTo>
                  <a:lnTo>
                    <a:pt x="1699762" y="1679337"/>
                  </a:lnTo>
                  <a:lnTo>
                    <a:pt x="1709716" y="1725013"/>
                  </a:lnTo>
                  <a:lnTo>
                    <a:pt x="1718726" y="1770992"/>
                  </a:lnTo>
                  <a:lnTo>
                    <a:pt x="1726784" y="1817262"/>
                  </a:lnTo>
                  <a:lnTo>
                    <a:pt x="1733881" y="1863811"/>
                  </a:lnTo>
                  <a:lnTo>
                    <a:pt x="1740007" y="1910626"/>
                  </a:lnTo>
                  <a:lnTo>
                    <a:pt x="1745153" y="1957695"/>
                  </a:lnTo>
                  <a:lnTo>
                    <a:pt x="1749310" y="2005006"/>
                  </a:lnTo>
                  <a:lnTo>
                    <a:pt x="1752470" y="2052548"/>
                  </a:lnTo>
                  <a:lnTo>
                    <a:pt x="1754621" y="2100306"/>
                  </a:lnTo>
                  <a:lnTo>
                    <a:pt x="1755757" y="2148271"/>
                  </a:lnTo>
                  <a:lnTo>
                    <a:pt x="1755866" y="2196429"/>
                  </a:lnTo>
                  <a:lnTo>
                    <a:pt x="1754940" y="2244768"/>
                  </a:lnTo>
                  <a:lnTo>
                    <a:pt x="1752970" y="2293277"/>
                  </a:lnTo>
                  <a:lnTo>
                    <a:pt x="1749860" y="2343109"/>
                  </a:lnTo>
                  <a:lnTo>
                    <a:pt x="1745669" y="2392651"/>
                  </a:lnTo>
                  <a:lnTo>
                    <a:pt x="1740410" y="2441889"/>
                  </a:lnTo>
                  <a:lnTo>
                    <a:pt x="1734093" y="2490813"/>
                  </a:lnTo>
                  <a:lnTo>
                    <a:pt x="1726730" y="2539409"/>
                  </a:lnTo>
                  <a:lnTo>
                    <a:pt x="1718332" y="2587665"/>
                  </a:lnTo>
                  <a:lnTo>
                    <a:pt x="1708910" y="2635570"/>
                  </a:lnTo>
                  <a:lnTo>
                    <a:pt x="1698476" y="2683111"/>
                  </a:lnTo>
                  <a:lnTo>
                    <a:pt x="1687041" y="2730276"/>
                  </a:lnTo>
                  <a:lnTo>
                    <a:pt x="1674617" y="2777053"/>
                  </a:lnTo>
                  <a:lnTo>
                    <a:pt x="1661214" y="2823430"/>
                  </a:lnTo>
                  <a:lnTo>
                    <a:pt x="1646844" y="2869394"/>
                  </a:lnTo>
                  <a:lnTo>
                    <a:pt x="1631518" y="2914934"/>
                  </a:lnTo>
                  <a:lnTo>
                    <a:pt x="1615248" y="2960037"/>
                  </a:lnTo>
                  <a:lnTo>
                    <a:pt x="1598046" y="3004691"/>
                  </a:lnTo>
                  <a:lnTo>
                    <a:pt x="1579921" y="3048885"/>
                  </a:lnTo>
                  <a:lnTo>
                    <a:pt x="1560886" y="3092605"/>
                  </a:lnTo>
                  <a:lnTo>
                    <a:pt x="1540952" y="3135839"/>
                  </a:lnTo>
                  <a:lnTo>
                    <a:pt x="1520131" y="3178577"/>
                  </a:lnTo>
                  <a:lnTo>
                    <a:pt x="1498433" y="3220805"/>
                  </a:lnTo>
                  <a:lnTo>
                    <a:pt x="1475869" y="3262511"/>
                  </a:lnTo>
                  <a:lnTo>
                    <a:pt x="1452453" y="3303683"/>
                  </a:lnTo>
                  <a:lnTo>
                    <a:pt x="1428193" y="3344309"/>
                  </a:lnTo>
                  <a:lnTo>
                    <a:pt x="1403103" y="3384377"/>
                  </a:lnTo>
                  <a:lnTo>
                    <a:pt x="1377193" y="3423874"/>
                  </a:lnTo>
                  <a:lnTo>
                    <a:pt x="1350474" y="3462789"/>
                  </a:lnTo>
                  <a:lnTo>
                    <a:pt x="1322958" y="3501110"/>
                  </a:lnTo>
                  <a:lnTo>
                    <a:pt x="1294657" y="3538824"/>
                  </a:lnTo>
                  <a:lnTo>
                    <a:pt x="1265581" y="3575918"/>
                  </a:lnTo>
                  <a:lnTo>
                    <a:pt x="1235742" y="3612382"/>
                  </a:lnTo>
                  <a:lnTo>
                    <a:pt x="1205151" y="3648203"/>
                  </a:lnTo>
                  <a:lnTo>
                    <a:pt x="1173819" y="3683368"/>
                  </a:lnTo>
                  <a:lnTo>
                    <a:pt x="1141759" y="3717865"/>
                  </a:lnTo>
                  <a:lnTo>
                    <a:pt x="1108980" y="3751683"/>
                  </a:lnTo>
                  <a:lnTo>
                    <a:pt x="1075495" y="3784810"/>
                  </a:lnTo>
                  <a:lnTo>
                    <a:pt x="1041315" y="3817232"/>
                  </a:lnTo>
                  <a:lnTo>
                    <a:pt x="1006451" y="3848938"/>
                  </a:lnTo>
                  <a:lnTo>
                    <a:pt x="970914" y="3879916"/>
                  </a:lnTo>
                  <a:lnTo>
                    <a:pt x="934716" y="3910153"/>
                  </a:lnTo>
                  <a:lnTo>
                    <a:pt x="897868" y="3939638"/>
                  </a:lnTo>
                  <a:lnTo>
                    <a:pt x="860382" y="3968358"/>
                  </a:lnTo>
                  <a:lnTo>
                    <a:pt x="822268" y="3996301"/>
                  </a:lnTo>
                  <a:lnTo>
                    <a:pt x="783539" y="4023456"/>
                  </a:lnTo>
                  <a:lnTo>
                    <a:pt x="744204" y="4049809"/>
                  </a:lnTo>
                  <a:lnTo>
                    <a:pt x="704277" y="4075349"/>
                  </a:lnTo>
                  <a:lnTo>
                    <a:pt x="663767" y="4100063"/>
                  </a:lnTo>
                  <a:lnTo>
                    <a:pt x="622687" y="4123940"/>
                  </a:lnTo>
                  <a:lnTo>
                    <a:pt x="581048" y="4146967"/>
                  </a:lnTo>
                  <a:lnTo>
                    <a:pt x="538860" y="4169132"/>
                  </a:lnTo>
                  <a:lnTo>
                    <a:pt x="496136" y="4190424"/>
                  </a:lnTo>
                  <a:lnTo>
                    <a:pt x="452886" y="4210829"/>
                  </a:lnTo>
                  <a:lnTo>
                    <a:pt x="409123" y="4230335"/>
                  </a:lnTo>
                  <a:lnTo>
                    <a:pt x="364857" y="4248931"/>
                  </a:lnTo>
                  <a:lnTo>
                    <a:pt x="320099" y="4266605"/>
                  </a:lnTo>
                  <a:lnTo>
                    <a:pt x="274861" y="4283344"/>
                  </a:lnTo>
                  <a:lnTo>
                    <a:pt x="229155" y="4299136"/>
                  </a:lnTo>
                  <a:lnTo>
                    <a:pt x="182991" y="4313968"/>
                  </a:lnTo>
                  <a:lnTo>
                    <a:pt x="0" y="4353021"/>
                  </a:lnTo>
                  <a:lnTo>
                    <a:pt x="1" y="4345511"/>
                  </a:lnTo>
                  <a:lnTo>
                    <a:pt x="180813" y="4306924"/>
                  </a:lnTo>
                  <a:lnTo>
                    <a:pt x="226824" y="4292140"/>
                  </a:lnTo>
                  <a:lnTo>
                    <a:pt x="272380" y="4276400"/>
                  </a:lnTo>
                  <a:lnTo>
                    <a:pt x="317468" y="4259717"/>
                  </a:lnTo>
                  <a:lnTo>
                    <a:pt x="362078" y="4242101"/>
                  </a:lnTo>
                  <a:lnTo>
                    <a:pt x="406198" y="4223566"/>
                  </a:lnTo>
                  <a:lnTo>
                    <a:pt x="449817" y="4204124"/>
                  </a:lnTo>
                  <a:lnTo>
                    <a:pt x="492924" y="4183786"/>
                  </a:lnTo>
                  <a:lnTo>
                    <a:pt x="535507" y="4162566"/>
                  </a:lnTo>
                  <a:lnTo>
                    <a:pt x="577555" y="4140473"/>
                  </a:lnTo>
                  <a:lnTo>
                    <a:pt x="619057" y="4117522"/>
                  </a:lnTo>
                  <a:lnTo>
                    <a:pt x="660002" y="4093724"/>
                  </a:lnTo>
                  <a:lnTo>
                    <a:pt x="700377" y="4069091"/>
                  </a:lnTo>
                  <a:lnTo>
                    <a:pt x="740173" y="4043636"/>
                  </a:lnTo>
                  <a:lnTo>
                    <a:pt x="779378" y="4017370"/>
                  </a:lnTo>
                  <a:lnTo>
                    <a:pt x="817979" y="3990305"/>
                  </a:lnTo>
                  <a:lnTo>
                    <a:pt x="855967" y="3962454"/>
                  </a:lnTo>
                  <a:lnTo>
                    <a:pt x="893330" y="3933828"/>
                  </a:lnTo>
                  <a:lnTo>
                    <a:pt x="930056" y="3904441"/>
                  </a:lnTo>
                  <a:lnTo>
                    <a:pt x="966135" y="3874303"/>
                  </a:lnTo>
                  <a:lnTo>
                    <a:pt x="1001554" y="3843428"/>
                  </a:lnTo>
                  <a:lnTo>
                    <a:pt x="1036303" y="3811826"/>
                  </a:lnTo>
                  <a:lnTo>
                    <a:pt x="1070371" y="3779511"/>
                  </a:lnTo>
                  <a:lnTo>
                    <a:pt x="1103745" y="3746494"/>
                  </a:lnTo>
                  <a:lnTo>
                    <a:pt x="1136415" y="3712788"/>
                  </a:lnTo>
                  <a:lnTo>
                    <a:pt x="1168370" y="3678404"/>
                  </a:lnTo>
                  <a:lnTo>
                    <a:pt x="1199598" y="3643355"/>
                  </a:lnTo>
                  <a:lnTo>
                    <a:pt x="1230088" y="3607653"/>
                  </a:lnTo>
                  <a:lnTo>
                    <a:pt x="1259829" y="3571309"/>
                  </a:lnTo>
                  <a:lnTo>
                    <a:pt x="1288809" y="3534337"/>
                  </a:lnTo>
                  <a:lnTo>
                    <a:pt x="1317017" y="3496748"/>
                  </a:lnTo>
                  <a:lnTo>
                    <a:pt x="1344442" y="3458554"/>
                  </a:lnTo>
                  <a:lnTo>
                    <a:pt x="1371073" y="3419767"/>
                  </a:lnTo>
                  <a:lnTo>
                    <a:pt x="1396897" y="3380400"/>
                  </a:lnTo>
                  <a:lnTo>
                    <a:pt x="1421905" y="3340464"/>
                  </a:lnTo>
                  <a:lnTo>
                    <a:pt x="1446084" y="3299972"/>
                  </a:lnTo>
                  <a:lnTo>
                    <a:pt x="1469423" y="3258936"/>
                  </a:lnTo>
                  <a:lnTo>
                    <a:pt x="1491912" y="3217367"/>
                  </a:lnTo>
                  <a:lnTo>
                    <a:pt x="1513539" y="3175279"/>
                  </a:lnTo>
                  <a:lnTo>
                    <a:pt x="1534292" y="3132683"/>
                  </a:lnTo>
                  <a:lnTo>
                    <a:pt x="1554160" y="3089591"/>
                  </a:lnTo>
                  <a:lnTo>
                    <a:pt x="1573132" y="3046015"/>
                  </a:lnTo>
                  <a:lnTo>
                    <a:pt x="1591196" y="3001967"/>
                  </a:lnTo>
                  <a:lnTo>
                    <a:pt x="1608343" y="2957461"/>
                  </a:lnTo>
                  <a:lnTo>
                    <a:pt x="1624559" y="2912506"/>
                  </a:lnTo>
                  <a:lnTo>
                    <a:pt x="1639834" y="2867117"/>
                  </a:lnTo>
                  <a:lnTo>
                    <a:pt x="1654156" y="2821304"/>
                  </a:lnTo>
                  <a:lnTo>
                    <a:pt x="1667515" y="2775080"/>
                  </a:lnTo>
                  <a:lnTo>
                    <a:pt x="1679898" y="2728458"/>
                  </a:lnTo>
                  <a:lnTo>
                    <a:pt x="1691295" y="2681448"/>
                  </a:lnTo>
                  <a:lnTo>
                    <a:pt x="1701695" y="2634064"/>
                  </a:lnTo>
                  <a:lnTo>
                    <a:pt x="1711085" y="2586318"/>
                  </a:lnTo>
                  <a:lnTo>
                    <a:pt x="1719456" y="2538220"/>
                  </a:lnTo>
                  <a:lnTo>
                    <a:pt x="1726795" y="2489785"/>
                  </a:lnTo>
                  <a:lnTo>
                    <a:pt x="1733091" y="2441023"/>
                  </a:lnTo>
                  <a:lnTo>
                    <a:pt x="1738333" y="2391947"/>
                  </a:lnTo>
                  <a:lnTo>
                    <a:pt x="1742509" y="2342568"/>
                  </a:lnTo>
                  <a:lnTo>
                    <a:pt x="1745609" y="2292900"/>
                  </a:lnTo>
                  <a:lnTo>
                    <a:pt x="1747595" y="2243821"/>
                  </a:lnTo>
                  <a:lnTo>
                    <a:pt x="1748507" y="2194915"/>
                  </a:lnTo>
                  <a:lnTo>
                    <a:pt x="1748357" y="2146196"/>
                  </a:lnTo>
                  <a:lnTo>
                    <a:pt x="1747154" y="2097676"/>
                  </a:lnTo>
                  <a:lnTo>
                    <a:pt x="1744907" y="2049368"/>
                  </a:lnTo>
                  <a:lnTo>
                    <a:pt x="1741626" y="2001285"/>
                  </a:lnTo>
                  <a:lnTo>
                    <a:pt x="1737321" y="1953439"/>
                  </a:lnTo>
                  <a:lnTo>
                    <a:pt x="1732001" y="1905842"/>
                  </a:lnTo>
                  <a:lnTo>
                    <a:pt x="1725675" y="1858509"/>
                  </a:lnTo>
                  <a:lnTo>
                    <a:pt x="1718354" y="1811451"/>
                  </a:lnTo>
                  <a:lnTo>
                    <a:pt x="1710047" y="1764681"/>
                  </a:lnTo>
                  <a:lnTo>
                    <a:pt x="1700764" y="1718212"/>
                  </a:lnTo>
                  <a:lnTo>
                    <a:pt x="1690513" y="1672056"/>
                  </a:lnTo>
                  <a:lnTo>
                    <a:pt x="1679306" y="1626226"/>
                  </a:lnTo>
                  <a:lnTo>
                    <a:pt x="1667151" y="1580735"/>
                  </a:lnTo>
                  <a:lnTo>
                    <a:pt x="1654058" y="1535596"/>
                  </a:lnTo>
                  <a:lnTo>
                    <a:pt x="1640036" y="1490821"/>
                  </a:lnTo>
                  <a:lnTo>
                    <a:pt x="1625096" y="1446423"/>
                  </a:lnTo>
                  <a:lnTo>
                    <a:pt x="1609246" y="1402414"/>
                  </a:lnTo>
                  <a:lnTo>
                    <a:pt x="1592497" y="1358807"/>
                  </a:lnTo>
                  <a:lnTo>
                    <a:pt x="1574858" y="1315616"/>
                  </a:lnTo>
                  <a:lnTo>
                    <a:pt x="1556339" y="1272852"/>
                  </a:lnTo>
                  <a:lnTo>
                    <a:pt x="1536949" y="1230528"/>
                  </a:lnTo>
                  <a:lnTo>
                    <a:pt x="1516697" y="1188657"/>
                  </a:lnTo>
                  <a:lnTo>
                    <a:pt x="1495594" y="1147252"/>
                  </a:lnTo>
                  <a:lnTo>
                    <a:pt x="1473650" y="1106326"/>
                  </a:lnTo>
                  <a:lnTo>
                    <a:pt x="1450872" y="1065890"/>
                  </a:lnTo>
                  <a:lnTo>
                    <a:pt x="1427272" y="1025958"/>
                  </a:lnTo>
                  <a:lnTo>
                    <a:pt x="1402859" y="986543"/>
                  </a:lnTo>
                  <a:lnTo>
                    <a:pt x="1377642" y="947657"/>
                  </a:lnTo>
                  <a:lnTo>
                    <a:pt x="1351632" y="909313"/>
                  </a:lnTo>
                  <a:lnTo>
                    <a:pt x="1324836" y="871523"/>
                  </a:lnTo>
                  <a:lnTo>
                    <a:pt x="1297267" y="834300"/>
                  </a:lnTo>
                  <a:lnTo>
                    <a:pt x="1268932" y="797657"/>
                  </a:lnTo>
                  <a:lnTo>
                    <a:pt x="1239841" y="761607"/>
                  </a:lnTo>
                  <a:lnTo>
                    <a:pt x="1210005" y="726162"/>
                  </a:lnTo>
                  <a:lnTo>
                    <a:pt x="1179432" y="691335"/>
                  </a:lnTo>
                  <a:lnTo>
                    <a:pt x="1148132" y="657139"/>
                  </a:lnTo>
                  <a:lnTo>
                    <a:pt x="1116116" y="623585"/>
                  </a:lnTo>
                  <a:lnTo>
                    <a:pt x="1083392" y="590688"/>
                  </a:lnTo>
                  <a:lnTo>
                    <a:pt x="1049970" y="558460"/>
                  </a:lnTo>
                  <a:lnTo>
                    <a:pt x="1015859" y="526913"/>
                  </a:lnTo>
                  <a:lnTo>
                    <a:pt x="981070" y="496060"/>
                  </a:lnTo>
                  <a:lnTo>
                    <a:pt x="945612" y="465914"/>
                  </a:lnTo>
                  <a:lnTo>
                    <a:pt x="909494" y="436487"/>
                  </a:lnTo>
                  <a:lnTo>
                    <a:pt x="872726" y="407793"/>
                  </a:lnTo>
                  <a:lnTo>
                    <a:pt x="835318" y="379843"/>
                  </a:lnTo>
                  <a:lnTo>
                    <a:pt x="797280" y="352651"/>
                  </a:lnTo>
                  <a:lnTo>
                    <a:pt x="758620" y="326229"/>
                  </a:lnTo>
                  <a:lnTo>
                    <a:pt x="719349" y="300590"/>
                  </a:lnTo>
                  <a:lnTo>
                    <a:pt x="679476" y="275746"/>
                  </a:lnTo>
                  <a:lnTo>
                    <a:pt x="639010" y="251711"/>
                  </a:lnTo>
                  <a:lnTo>
                    <a:pt x="597962" y="228497"/>
                  </a:lnTo>
                  <a:lnTo>
                    <a:pt x="556341" y="206116"/>
                  </a:lnTo>
                  <a:lnTo>
                    <a:pt x="514156" y="184582"/>
                  </a:lnTo>
                  <a:lnTo>
                    <a:pt x="471417" y="163907"/>
                  </a:lnTo>
                  <a:lnTo>
                    <a:pt x="428135" y="144103"/>
                  </a:lnTo>
                  <a:lnTo>
                    <a:pt x="384317" y="125184"/>
                  </a:lnTo>
                  <a:lnTo>
                    <a:pt x="339974" y="107162"/>
                  </a:lnTo>
                  <a:lnTo>
                    <a:pt x="295116" y="90049"/>
                  </a:lnTo>
                  <a:lnTo>
                    <a:pt x="249752" y="73860"/>
                  </a:lnTo>
                  <a:lnTo>
                    <a:pt x="203892" y="58605"/>
                  </a:lnTo>
                  <a:lnTo>
                    <a:pt x="157545" y="44298"/>
                  </a:lnTo>
                  <a:lnTo>
                    <a:pt x="110722" y="30952"/>
                  </a:lnTo>
                  <a:lnTo>
                    <a:pt x="63430" y="18579"/>
                  </a:lnTo>
                  <a:lnTo>
                    <a:pt x="15681" y="7191"/>
                  </a:lnTo>
                  <a:lnTo>
                    <a:pt x="17314" y="0"/>
                  </a:lnTo>
                  <a:close/>
                </a:path>
              </a:pathLst>
            </a:custGeom>
            <a:ln w="25399">
              <a:solidFill>
                <a:srgbClr val="B6877A"/>
              </a:solidFill>
            </a:ln>
          </p:spPr>
          <p:txBody>
            <a:bodyPr wrap="square" lIns="0" tIns="0" rIns="0" bIns="0" rtlCol="0"/>
            <a:lstStyle/>
            <a:p/>
          </p:txBody>
        </p:sp>
        <p:sp>
          <p:nvSpPr>
            <p:cNvPr id="5" name="object 5"/>
            <p:cNvSpPr/>
            <p:nvPr/>
          </p:nvSpPr>
          <p:spPr>
            <a:xfrm>
              <a:off x="1021050" y="2185262"/>
              <a:ext cx="2900680" cy="2930525"/>
            </a:xfrm>
            <a:custGeom>
              <a:rect l="l" t="t" r="r" b="b"/>
              <a:pathLst>
                <a:path w="2900679" h="2930525">
                  <a:moveTo>
                    <a:pt x="2900248" y="1465210"/>
                  </a:moveTo>
                  <a:lnTo>
                    <a:pt x="1" y="1465210"/>
                  </a:lnTo>
                  <a:lnTo>
                    <a:pt x="776" y="1416843"/>
                  </a:lnTo>
                  <a:lnTo>
                    <a:pt x="3086" y="1368870"/>
                  </a:lnTo>
                  <a:lnTo>
                    <a:pt x="6906" y="1321313"/>
                  </a:lnTo>
                  <a:lnTo>
                    <a:pt x="12212" y="1274196"/>
                  </a:lnTo>
                  <a:lnTo>
                    <a:pt x="18981" y="1227543"/>
                  </a:lnTo>
                  <a:lnTo>
                    <a:pt x="27189" y="1181379"/>
                  </a:lnTo>
                  <a:lnTo>
                    <a:pt x="36812" y="1135727"/>
                  </a:lnTo>
                  <a:lnTo>
                    <a:pt x="47825" y="1090612"/>
                  </a:lnTo>
                  <a:lnTo>
                    <a:pt x="60206" y="1046058"/>
                  </a:lnTo>
                  <a:lnTo>
                    <a:pt x="73930" y="1002088"/>
                  </a:lnTo>
                  <a:lnTo>
                    <a:pt x="88973" y="958728"/>
                  </a:lnTo>
                  <a:lnTo>
                    <a:pt x="105312" y="916000"/>
                  </a:lnTo>
                  <a:lnTo>
                    <a:pt x="122922" y="873931"/>
                  </a:lnTo>
                  <a:lnTo>
                    <a:pt x="141781" y="832542"/>
                  </a:lnTo>
                  <a:lnTo>
                    <a:pt x="161862" y="791859"/>
                  </a:lnTo>
                  <a:lnTo>
                    <a:pt x="183144" y="751906"/>
                  </a:lnTo>
                  <a:lnTo>
                    <a:pt x="205602" y="712707"/>
                  </a:lnTo>
                  <a:lnTo>
                    <a:pt x="229212" y="674286"/>
                  </a:lnTo>
                  <a:lnTo>
                    <a:pt x="253950" y="636667"/>
                  </a:lnTo>
                  <a:lnTo>
                    <a:pt x="279792" y="599874"/>
                  </a:lnTo>
                  <a:lnTo>
                    <a:pt x="306715" y="563931"/>
                  </a:lnTo>
                  <a:lnTo>
                    <a:pt x="334695" y="528863"/>
                  </a:lnTo>
                  <a:lnTo>
                    <a:pt x="363707" y="494694"/>
                  </a:lnTo>
                  <a:lnTo>
                    <a:pt x="393728" y="461448"/>
                  </a:lnTo>
                  <a:lnTo>
                    <a:pt x="424735" y="429148"/>
                  </a:lnTo>
                  <a:lnTo>
                    <a:pt x="456702" y="397819"/>
                  </a:lnTo>
                  <a:lnTo>
                    <a:pt x="489606" y="367486"/>
                  </a:lnTo>
                  <a:lnTo>
                    <a:pt x="523424" y="338172"/>
                  </a:lnTo>
                  <a:lnTo>
                    <a:pt x="558131" y="309902"/>
                  </a:lnTo>
                  <a:lnTo>
                    <a:pt x="593703" y="282699"/>
                  </a:lnTo>
                  <a:lnTo>
                    <a:pt x="630117" y="256587"/>
                  </a:lnTo>
                  <a:lnTo>
                    <a:pt x="667349" y="231592"/>
                  </a:lnTo>
                  <a:lnTo>
                    <a:pt x="705375" y="207737"/>
                  </a:lnTo>
                  <a:lnTo>
                    <a:pt x="744171" y="185045"/>
                  </a:lnTo>
                  <a:lnTo>
                    <a:pt x="783712" y="163542"/>
                  </a:lnTo>
                  <a:lnTo>
                    <a:pt x="823977" y="143252"/>
                  </a:lnTo>
                  <a:lnTo>
                    <a:pt x="864939" y="124198"/>
                  </a:lnTo>
                  <a:lnTo>
                    <a:pt x="906576" y="106404"/>
                  </a:lnTo>
                  <a:lnTo>
                    <a:pt x="948863" y="89896"/>
                  </a:lnTo>
                  <a:lnTo>
                    <a:pt x="991777" y="74696"/>
                  </a:lnTo>
                  <a:lnTo>
                    <a:pt x="1035294" y="60829"/>
                  </a:lnTo>
                  <a:lnTo>
                    <a:pt x="1079390" y="48320"/>
                  </a:lnTo>
                  <a:lnTo>
                    <a:pt x="1124041" y="37192"/>
                  </a:lnTo>
                  <a:lnTo>
                    <a:pt x="1169223" y="27469"/>
                  </a:lnTo>
                  <a:lnTo>
                    <a:pt x="1214912" y="19176"/>
                  </a:lnTo>
                  <a:lnTo>
                    <a:pt x="1261085" y="12337"/>
                  </a:lnTo>
                  <a:lnTo>
                    <a:pt x="1307718" y="6975"/>
                  </a:lnTo>
                  <a:lnTo>
                    <a:pt x="1354787" y="3116"/>
                  </a:lnTo>
                  <a:lnTo>
                    <a:pt x="1402277" y="783"/>
                  </a:lnTo>
                  <a:lnTo>
                    <a:pt x="1450124" y="0"/>
                  </a:lnTo>
                  <a:lnTo>
                    <a:pt x="1497995" y="783"/>
                  </a:lnTo>
                  <a:lnTo>
                    <a:pt x="1545473" y="3116"/>
                  </a:lnTo>
                  <a:lnTo>
                    <a:pt x="1592540" y="6976"/>
                  </a:lnTo>
                  <a:lnTo>
                    <a:pt x="1639172" y="12338"/>
                  </a:lnTo>
                  <a:lnTo>
                    <a:pt x="1685344" y="19177"/>
                  </a:lnTo>
                  <a:lnTo>
                    <a:pt x="1731033" y="27470"/>
                  </a:lnTo>
                  <a:lnTo>
                    <a:pt x="1776214" y="37193"/>
                  </a:lnTo>
                  <a:lnTo>
                    <a:pt x="1820865" y="48321"/>
                  </a:lnTo>
                  <a:lnTo>
                    <a:pt x="1864960" y="60831"/>
                  </a:lnTo>
                  <a:lnTo>
                    <a:pt x="1908477" y="74698"/>
                  </a:lnTo>
                  <a:lnTo>
                    <a:pt x="1951391" y="89897"/>
                  </a:lnTo>
                  <a:lnTo>
                    <a:pt x="1993678" y="106406"/>
                  </a:lnTo>
                  <a:lnTo>
                    <a:pt x="2035315" y="124200"/>
                  </a:lnTo>
                  <a:lnTo>
                    <a:pt x="2076277" y="143254"/>
                  </a:lnTo>
                  <a:lnTo>
                    <a:pt x="2116541" y="163544"/>
                  </a:lnTo>
                  <a:lnTo>
                    <a:pt x="2156082" y="185047"/>
                  </a:lnTo>
                  <a:lnTo>
                    <a:pt x="2194878" y="207739"/>
                  </a:lnTo>
                  <a:lnTo>
                    <a:pt x="2232904" y="231594"/>
                  </a:lnTo>
                  <a:lnTo>
                    <a:pt x="2270135" y="256590"/>
                  </a:lnTo>
                  <a:lnTo>
                    <a:pt x="2306549" y="282701"/>
                  </a:lnTo>
                  <a:lnTo>
                    <a:pt x="2342122" y="309904"/>
                  </a:lnTo>
                  <a:lnTo>
                    <a:pt x="2376829" y="338175"/>
                  </a:lnTo>
                  <a:lnTo>
                    <a:pt x="2410646" y="367489"/>
                  </a:lnTo>
                  <a:lnTo>
                    <a:pt x="2443550" y="397822"/>
                  </a:lnTo>
                  <a:lnTo>
                    <a:pt x="2475517" y="429150"/>
                  </a:lnTo>
                  <a:lnTo>
                    <a:pt x="2506523" y="461450"/>
                  </a:lnTo>
                  <a:lnTo>
                    <a:pt x="2536544" y="494697"/>
                  </a:lnTo>
                  <a:lnTo>
                    <a:pt x="2565556" y="528866"/>
                  </a:lnTo>
                  <a:lnTo>
                    <a:pt x="2593536" y="563934"/>
                  </a:lnTo>
                  <a:lnTo>
                    <a:pt x="2620459" y="599876"/>
                  </a:lnTo>
                  <a:lnTo>
                    <a:pt x="2646301" y="636669"/>
                  </a:lnTo>
                  <a:lnTo>
                    <a:pt x="2671039" y="674288"/>
                  </a:lnTo>
                  <a:lnTo>
                    <a:pt x="2694649" y="712710"/>
                  </a:lnTo>
                  <a:lnTo>
                    <a:pt x="2717106" y="751909"/>
                  </a:lnTo>
                  <a:lnTo>
                    <a:pt x="2738388" y="791862"/>
                  </a:lnTo>
                  <a:lnTo>
                    <a:pt x="2758470" y="832545"/>
                  </a:lnTo>
                  <a:lnTo>
                    <a:pt x="2777328" y="873933"/>
                  </a:lnTo>
                  <a:lnTo>
                    <a:pt x="2794938" y="916003"/>
                  </a:lnTo>
                  <a:lnTo>
                    <a:pt x="2811277" y="958730"/>
                  </a:lnTo>
                  <a:lnTo>
                    <a:pt x="2826320" y="1002091"/>
                  </a:lnTo>
                  <a:lnTo>
                    <a:pt x="2840044" y="1046060"/>
                  </a:lnTo>
                  <a:lnTo>
                    <a:pt x="2852424" y="1090614"/>
                  </a:lnTo>
                  <a:lnTo>
                    <a:pt x="2863438" y="1135729"/>
                  </a:lnTo>
                  <a:lnTo>
                    <a:pt x="2873061" y="1181381"/>
                  </a:lnTo>
                  <a:lnTo>
                    <a:pt x="2881268" y="1227545"/>
                  </a:lnTo>
                  <a:lnTo>
                    <a:pt x="2888037" y="1274198"/>
                  </a:lnTo>
                  <a:lnTo>
                    <a:pt x="2893344" y="1321315"/>
                  </a:lnTo>
                  <a:lnTo>
                    <a:pt x="2897164" y="1368872"/>
                  </a:lnTo>
                  <a:lnTo>
                    <a:pt x="2899473" y="1416845"/>
                  </a:lnTo>
                  <a:lnTo>
                    <a:pt x="2900248" y="1465210"/>
                  </a:lnTo>
                  <a:close/>
                </a:path>
                <a:path w="2900679" h="2930525">
                  <a:moveTo>
                    <a:pt x="1450124" y="2930418"/>
                  </a:moveTo>
                  <a:lnTo>
                    <a:pt x="1402258" y="2929635"/>
                  </a:lnTo>
                  <a:lnTo>
                    <a:pt x="1354779" y="2927302"/>
                  </a:lnTo>
                  <a:lnTo>
                    <a:pt x="1307711" y="2923442"/>
                  </a:lnTo>
                  <a:lnTo>
                    <a:pt x="1261080" y="2918081"/>
                  </a:lnTo>
                  <a:lnTo>
                    <a:pt x="1214907" y="2911241"/>
                  </a:lnTo>
                  <a:lnTo>
                    <a:pt x="1169218" y="2902948"/>
                  </a:lnTo>
                  <a:lnTo>
                    <a:pt x="1124036" y="2893225"/>
                  </a:lnTo>
                  <a:lnTo>
                    <a:pt x="1079385" y="2882097"/>
                  </a:lnTo>
                  <a:lnTo>
                    <a:pt x="1035290" y="2869588"/>
                  </a:lnTo>
                  <a:lnTo>
                    <a:pt x="991773" y="2855721"/>
                  </a:lnTo>
                  <a:lnTo>
                    <a:pt x="948859" y="2840521"/>
                  </a:lnTo>
                  <a:lnTo>
                    <a:pt x="906572" y="2824013"/>
                  </a:lnTo>
                  <a:lnTo>
                    <a:pt x="864935" y="2806219"/>
                  </a:lnTo>
                  <a:lnTo>
                    <a:pt x="823972" y="2787165"/>
                  </a:lnTo>
                  <a:lnTo>
                    <a:pt x="783708" y="2766874"/>
                  </a:lnTo>
                  <a:lnTo>
                    <a:pt x="744167" y="2745371"/>
                  </a:lnTo>
                  <a:lnTo>
                    <a:pt x="705371" y="2722680"/>
                  </a:lnTo>
                  <a:lnTo>
                    <a:pt x="667345" y="2698825"/>
                  </a:lnTo>
                  <a:lnTo>
                    <a:pt x="630113" y="2673829"/>
                  </a:lnTo>
                  <a:lnTo>
                    <a:pt x="593699" y="2647718"/>
                  </a:lnTo>
                  <a:lnTo>
                    <a:pt x="558127" y="2620515"/>
                  </a:lnTo>
                  <a:lnTo>
                    <a:pt x="523420" y="2592244"/>
                  </a:lnTo>
                  <a:lnTo>
                    <a:pt x="489603" y="2562930"/>
                  </a:lnTo>
                  <a:lnTo>
                    <a:pt x="456698" y="2532597"/>
                  </a:lnTo>
                  <a:lnTo>
                    <a:pt x="424731" y="2501268"/>
                  </a:lnTo>
                  <a:lnTo>
                    <a:pt x="393725" y="2468969"/>
                  </a:lnTo>
                  <a:lnTo>
                    <a:pt x="363704" y="2435722"/>
                  </a:lnTo>
                  <a:lnTo>
                    <a:pt x="334692" y="2401553"/>
                  </a:lnTo>
                  <a:lnTo>
                    <a:pt x="306713" y="2366485"/>
                  </a:lnTo>
                  <a:lnTo>
                    <a:pt x="279790" y="2330543"/>
                  </a:lnTo>
                  <a:lnTo>
                    <a:pt x="253947" y="2293750"/>
                  </a:lnTo>
                  <a:lnTo>
                    <a:pt x="229209" y="2256131"/>
                  </a:lnTo>
                  <a:lnTo>
                    <a:pt x="205599" y="2217709"/>
                  </a:lnTo>
                  <a:lnTo>
                    <a:pt x="183142" y="2178510"/>
                  </a:lnTo>
                  <a:lnTo>
                    <a:pt x="161860" y="2138557"/>
                  </a:lnTo>
                  <a:lnTo>
                    <a:pt x="141778" y="2097874"/>
                  </a:lnTo>
                  <a:lnTo>
                    <a:pt x="122920" y="2056486"/>
                  </a:lnTo>
                  <a:lnTo>
                    <a:pt x="105310" y="2014416"/>
                  </a:lnTo>
                  <a:lnTo>
                    <a:pt x="88971" y="1971689"/>
                  </a:lnTo>
                  <a:lnTo>
                    <a:pt x="73928" y="1928328"/>
                  </a:lnTo>
                  <a:lnTo>
                    <a:pt x="60204" y="1884359"/>
                  </a:lnTo>
                  <a:lnTo>
                    <a:pt x="47823" y="1839805"/>
                  </a:lnTo>
                  <a:lnTo>
                    <a:pt x="36810" y="1794690"/>
                  </a:lnTo>
                  <a:lnTo>
                    <a:pt x="27187" y="1749038"/>
                  </a:lnTo>
                  <a:lnTo>
                    <a:pt x="18979" y="1702874"/>
                  </a:lnTo>
                  <a:lnTo>
                    <a:pt x="12210" y="1656221"/>
                  </a:lnTo>
                  <a:lnTo>
                    <a:pt x="6904" y="1609104"/>
                  </a:lnTo>
                  <a:lnTo>
                    <a:pt x="3084" y="1561547"/>
                  </a:lnTo>
                  <a:lnTo>
                    <a:pt x="775" y="1513574"/>
                  </a:lnTo>
                  <a:lnTo>
                    <a:pt x="0" y="1465209"/>
                  </a:lnTo>
                  <a:lnTo>
                    <a:pt x="2900248" y="1465210"/>
                  </a:lnTo>
                  <a:lnTo>
                    <a:pt x="2899473" y="1513574"/>
                  </a:lnTo>
                  <a:lnTo>
                    <a:pt x="2897163" y="1561547"/>
                  </a:lnTo>
                  <a:lnTo>
                    <a:pt x="2893344" y="1609104"/>
                  </a:lnTo>
                  <a:lnTo>
                    <a:pt x="2888037" y="1656221"/>
                  </a:lnTo>
                  <a:lnTo>
                    <a:pt x="2881268" y="1702874"/>
                  </a:lnTo>
                  <a:lnTo>
                    <a:pt x="2873060" y="1749038"/>
                  </a:lnTo>
                  <a:lnTo>
                    <a:pt x="2863438" y="1794690"/>
                  </a:lnTo>
                  <a:lnTo>
                    <a:pt x="2852424" y="1839805"/>
                  </a:lnTo>
                  <a:lnTo>
                    <a:pt x="2840043" y="1884359"/>
                  </a:lnTo>
                  <a:lnTo>
                    <a:pt x="2826319" y="1928329"/>
                  </a:lnTo>
                  <a:lnTo>
                    <a:pt x="2811276" y="1971689"/>
                  </a:lnTo>
                  <a:lnTo>
                    <a:pt x="2794937" y="2014416"/>
                  </a:lnTo>
                  <a:lnTo>
                    <a:pt x="2777327" y="2056486"/>
                  </a:lnTo>
                  <a:lnTo>
                    <a:pt x="2758469" y="2097875"/>
                  </a:lnTo>
                  <a:lnTo>
                    <a:pt x="2738387" y="2138557"/>
                  </a:lnTo>
                  <a:lnTo>
                    <a:pt x="2717106" y="2178511"/>
                  </a:lnTo>
                  <a:lnTo>
                    <a:pt x="2694648" y="2217710"/>
                  </a:lnTo>
                  <a:lnTo>
                    <a:pt x="2671038" y="2256131"/>
                  </a:lnTo>
                  <a:lnTo>
                    <a:pt x="2646300" y="2293750"/>
                  </a:lnTo>
                  <a:lnTo>
                    <a:pt x="2620458" y="2330543"/>
                  </a:lnTo>
                  <a:lnTo>
                    <a:pt x="2593535" y="2366486"/>
                  </a:lnTo>
                  <a:lnTo>
                    <a:pt x="2565555" y="2401554"/>
                  </a:lnTo>
                  <a:lnTo>
                    <a:pt x="2536543" y="2435723"/>
                  </a:lnTo>
                  <a:lnTo>
                    <a:pt x="2506522" y="2468969"/>
                  </a:lnTo>
                  <a:lnTo>
                    <a:pt x="2475516" y="2501269"/>
                  </a:lnTo>
                  <a:lnTo>
                    <a:pt x="2443549" y="2532597"/>
                  </a:lnTo>
                  <a:lnTo>
                    <a:pt x="2410645" y="2562931"/>
                  </a:lnTo>
                  <a:lnTo>
                    <a:pt x="2376827" y="2592245"/>
                  </a:lnTo>
                  <a:lnTo>
                    <a:pt x="2342120" y="2620515"/>
                  </a:lnTo>
                  <a:lnTo>
                    <a:pt x="2306548" y="2647718"/>
                  </a:lnTo>
                  <a:lnTo>
                    <a:pt x="2270134" y="2673830"/>
                  </a:lnTo>
                  <a:lnTo>
                    <a:pt x="2232902" y="2698825"/>
                  </a:lnTo>
                  <a:lnTo>
                    <a:pt x="2194876" y="2722680"/>
                  </a:lnTo>
                  <a:lnTo>
                    <a:pt x="2156080" y="2745372"/>
                  </a:lnTo>
                  <a:lnTo>
                    <a:pt x="2116539" y="2766875"/>
                  </a:lnTo>
                  <a:lnTo>
                    <a:pt x="2076275" y="2787165"/>
                  </a:lnTo>
                  <a:lnTo>
                    <a:pt x="2035313" y="2806219"/>
                  </a:lnTo>
                  <a:lnTo>
                    <a:pt x="1993676" y="2824013"/>
                  </a:lnTo>
                  <a:lnTo>
                    <a:pt x="1951389" y="2840521"/>
                  </a:lnTo>
                  <a:lnTo>
                    <a:pt x="1908475" y="2855721"/>
                  </a:lnTo>
                  <a:lnTo>
                    <a:pt x="1864958" y="2869588"/>
                  </a:lnTo>
                  <a:lnTo>
                    <a:pt x="1820863" y="2882097"/>
                  </a:lnTo>
                  <a:lnTo>
                    <a:pt x="1776212" y="2893225"/>
                  </a:lnTo>
                  <a:lnTo>
                    <a:pt x="1731031" y="2902948"/>
                  </a:lnTo>
                  <a:lnTo>
                    <a:pt x="1685342" y="2911241"/>
                  </a:lnTo>
                  <a:lnTo>
                    <a:pt x="1639169" y="2918081"/>
                  </a:lnTo>
                  <a:lnTo>
                    <a:pt x="1592537" y="2923442"/>
                  </a:lnTo>
                  <a:lnTo>
                    <a:pt x="1545470" y="2927302"/>
                  </a:lnTo>
                  <a:lnTo>
                    <a:pt x="1497991" y="2929635"/>
                  </a:lnTo>
                  <a:lnTo>
                    <a:pt x="1450124" y="2930418"/>
                  </a:lnTo>
                  <a:close/>
                </a:path>
                <a:path w="2900679" h="2930525">
                  <a:moveTo>
                    <a:pt x="2900248" y="1465209"/>
                  </a:moveTo>
                  <a:close/>
                </a:path>
              </a:pathLst>
            </a:custGeom>
            <a:solidFill>
              <a:srgbClr val="B6877A"/>
            </a:solidFill>
          </p:spPr>
          <p:txBody>
            <a:bodyPr wrap="square" lIns="0" tIns="0" rIns="0" bIns="0" rtlCol="0"/>
            <a:lstStyle/>
            <a:p/>
          </p:txBody>
        </p:sp>
      </p:grpSp>
      <p:sp>
        <p:nvSpPr>
          <p:cNvPr id="6" name="object 6"/>
          <p:cNvSpPr txBox="1"/>
          <p:nvPr/>
        </p:nvSpPr>
        <p:spPr>
          <a:xfrm>
            <a:off x="1442476" y="2977623"/>
            <a:ext cx="2057400" cy="1244600"/>
          </a:xfrm>
          <a:prstGeom prst="rect">
            <a:avLst/>
          </a:prstGeom>
        </p:spPr>
        <p:txBody>
          <a:bodyPr vert="horz" wrap="square" lIns="0" tIns="12700" rIns="0" bIns="0" rtlCol="0">
            <a:spAutoFit/>
          </a:bodyPr>
          <a:lstStyle/>
          <a:p>
            <a:pPr marL="418465" marR="5080" indent="-406400">
              <a:lnSpc>
                <a:spcPct val="125000"/>
              </a:lnSpc>
              <a:spcBef>
                <a:spcPts val="100"/>
              </a:spcBef>
            </a:pPr>
            <a:r>
              <a:rPr sz="3200" b="1" spc="-10">
                <a:solidFill>
                  <a:srgbClr val="FFFFFF"/>
                </a:solidFill>
                <a:latin typeface="微软雅黑"/>
                <a:cs typeface="微软雅黑"/>
              </a:rPr>
              <a:t>中东与中国</a:t>
            </a:r>
            <a:r>
              <a:rPr sz="3200" b="1" spc="800">
                <a:solidFill>
                  <a:srgbClr val="FFFFFF"/>
                </a:solidFill>
                <a:latin typeface="微软雅黑"/>
                <a:cs typeface="微软雅黑"/>
              </a:rPr>
              <a:t>     </a:t>
            </a:r>
            <a:r>
              <a:rPr sz="3200" b="1" spc="-20">
                <a:solidFill>
                  <a:srgbClr val="FFFFFF"/>
                </a:solidFill>
                <a:latin typeface="微软雅黑"/>
                <a:cs typeface="微软雅黑"/>
              </a:rPr>
              <a:t>关联度</a:t>
            </a:r>
            <a:endParaRPr sz="3200">
              <a:latin typeface="微软雅黑"/>
              <a:cs typeface="微软雅黑"/>
            </a:endParaRPr>
          </a:p>
        </p:txBody>
      </p:sp>
      <p:grpSp>
        <p:nvGrpSpPr>
          <p:cNvPr id="7" name="object 7"/>
          <p:cNvGrpSpPr/>
          <p:nvPr/>
        </p:nvGrpSpPr>
        <p:grpSpPr>
          <a:xfrm>
            <a:off x="4161210" y="4709838"/>
            <a:ext cx="6908165" cy="1035050"/>
            <a:chOff x="4161210" y="4709838"/>
            <a:chExt cx="6908165" cy="1035050"/>
          </a:xfrm>
        </p:grpSpPr>
        <p:sp>
          <p:nvSpPr>
            <p:cNvPr id="8" name="object 8"/>
            <p:cNvSpPr/>
            <p:nvPr/>
          </p:nvSpPr>
          <p:spPr>
            <a:xfrm>
              <a:off x="4175497" y="4724125"/>
              <a:ext cx="6879590" cy="1006475"/>
            </a:xfrm>
            <a:custGeom>
              <a:rect l="l" t="t" r="r" b="b"/>
              <a:pathLst>
                <a:path w="6879590" h="1006475">
                  <a:moveTo>
                    <a:pt x="6879190" y="1006380"/>
                  </a:moveTo>
                  <a:lnTo>
                    <a:pt x="0" y="1006380"/>
                  </a:lnTo>
                  <a:lnTo>
                    <a:pt x="0" y="0"/>
                  </a:lnTo>
                  <a:lnTo>
                    <a:pt x="6879190" y="0"/>
                  </a:lnTo>
                  <a:lnTo>
                    <a:pt x="6879190" y="1006380"/>
                  </a:lnTo>
                  <a:close/>
                </a:path>
              </a:pathLst>
            </a:custGeom>
            <a:solidFill>
              <a:srgbClr val="B6877A"/>
            </a:solidFill>
          </p:spPr>
          <p:txBody>
            <a:bodyPr wrap="square" lIns="0" tIns="0" rIns="0" bIns="0" rtlCol="0"/>
            <a:lstStyle/>
            <a:p/>
          </p:txBody>
        </p:sp>
        <p:sp>
          <p:nvSpPr>
            <p:cNvPr id="9" name="object 9"/>
            <p:cNvSpPr/>
            <p:nvPr/>
          </p:nvSpPr>
          <p:spPr>
            <a:xfrm>
              <a:off x="4175497" y="4724125"/>
              <a:ext cx="6879590" cy="1006475"/>
            </a:xfrm>
            <a:custGeom>
              <a:rect l="l" t="t" r="r" b="b"/>
              <a:pathLst>
                <a:path w="6879590" h="1006475">
                  <a:moveTo>
                    <a:pt x="0" y="0"/>
                  </a:moveTo>
                  <a:lnTo>
                    <a:pt x="6879190" y="0"/>
                  </a:lnTo>
                  <a:lnTo>
                    <a:pt x="6879190" y="1006380"/>
                  </a:lnTo>
                  <a:lnTo>
                    <a:pt x="0" y="1006380"/>
                  </a:lnTo>
                  <a:lnTo>
                    <a:pt x="0" y="0"/>
                  </a:lnTo>
                  <a:close/>
                </a:path>
              </a:pathLst>
            </a:custGeom>
            <a:ln w="28574">
              <a:solidFill>
                <a:srgbClr val="FFFFFF"/>
              </a:solidFill>
            </a:ln>
          </p:spPr>
          <p:txBody>
            <a:bodyPr wrap="square" lIns="0" tIns="0" rIns="0" bIns="0" rtlCol="0"/>
            <a:lstStyle/>
            <a:p/>
          </p:txBody>
        </p:sp>
      </p:grpSp>
      <p:sp>
        <p:nvSpPr>
          <p:cNvPr id="10" name="object 10"/>
          <p:cNvSpPr txBox="1"/>
          <p:nvPr/>
        </p:nvSpPr>
        <p:spPr>
          <a:xfrm>
            <a:off x="4594786" y="4996800"/>
            <a:ext cx="5359400" cy="452120"/>
          </a:xfrm>
          <a:prstGeom prst="rect">
            <a:avLst/>
          </a:prstGeom>
        </p:spPr>
        <p:txBody>
          <a:bodyPr vert="horz" wrap="square" lIns="0" tIns="12700" rIns="0" bIns="0" rtlCol="0">
            <a:spAutoFit/>
          </a:bodyPr>
          <a:lstStyle/>
          <a:p>
            <a:pPr marL="12700">
              <a:lnSpc>
                <a:spcPct val="100000"/>
              </a:lnSpc>
              <a:spcBef>
                <a:spcPts val="100"/>
              </a:spcBef>
            </a:pPr>
            <a:r>
              <a:rPr sz="2800" spc="-5">
                <a:solidFill>
                  <a:srgbClr val="FFFFFF"/>
                </a:solidFill>
                <a:latin typeface="微软雅黑"/>
                <a:cs typeface="微软雅黑"/>
              </a:rPr>
              <a:t>中国在中东的战略利益越来越重大</a:t>
            </a:r>
            <a:endParaRPr sz="2800">
              <a:latin typeface="微软雅黑"/>
              <a:cs typeface="微软雅黑"/>
            </a:endParaRPr>
          </a:p>
        </p:txBody>
      </p:sp>
      <p:grpSp>
        <p:nvGrpSpPr>
          <p:cNvPr id="11" name="object 11"/>
          <p:cNvGrpSpPr/>
          <p:nvPr/>
        </p:nvGrpSpPr>
        <p:grpSpPr>
          <a:xfrm>
            <a:off x="5022284" y="3124922"/>
            <a:ext cx="6047105" cy="1035050"/>
            <a:chOff x="5022284" y="3124922"/>
            <a:chExt cx="6047105" cy="1035050"/>
          </a:xfrm>
        </p:grpSpPr>
        <p:sp>
          <p:nvSpPr>
            <p:cNvPr id="12" name="object 12"/>
            <p:cNvSpPr/>
            <p:nvPr/>
          </p:nvSpPr>
          <p:spPr>
            <a:xfrm>
              <a:off x="5036572" y="3139210"/>
              <a:ext cx="6018530" cy="1006475"/>
            </a:xfrm>
            <a:custGeom>
              <a:rect l="l" t="t" r="r" b="b"/>
              <a:pathLst>
                <a:path w="6018530" h="1006475">
                  <a:moveTo>
                    <a:pt x="6018116" y="1006380"/>
                  </a:moveTo>
                  <a:lnTo>
                    <a:pt x="0" y="1006380"/>
                  </a:lnTo>
                  <a:lnTo>
                    <a:pt x="0" y="0"/>
                  </a:lnTo>
                  <a:lnTo>
                    <a:pt x="6018116" y="0"/>
                  </a:lnTo>
                  <a:lnTo>
                    <a:pt x="6018116" y="1006380"/>
                  </a:lnTo>
                  <a:close/>
                </a:path>
              </a:pathLst>
            </a:custGeom>
            <a:solidFill>
              <a:srgbClr val="B6877A"/>
            </a:solidFill>
          </p:spPr>
          <p:txBody>
            <a:bodyPr wrap="square" lIns="0" tIns="0" rIns="0" bIns="0" rtlCol="0"/>
            <a:lstStyle/>
            <a:p/>
          </p:txBody>
        </p:sp>
        <p:sp>
          <p:nvSpPr>
            <p:cNvPr id="13" name="object 13"/>
            <p:cNvSpPr/>
            <p:nvPr/>
          </p:nvSpPr>
          <p:spPr>
            <a:xfrm>
              <a:off x="5036572" y="3139210"/>
              <a:ext cx="6018530" cy="1006475"/>
            </a:xfrm>
            <a:custGeom>
              <a:rect l="l" t="t" r="r" b="b"/>
              <a:pathLst>
                <a:path w="6018530" h="1006475">
                  <a:moveTo>
                    <a:pt x="0" y="0"/>
                  </a:moveTo>
                  <a:lnTo>
                    <a:pt x="6018116" y="0"/>
                  </a:lnTo>
                  <a:lnTo>
                    <a:pt x="6018116" y="1006380"/>
                  </a:lnTo>
                  <a:lnTo>
                    <a:pt x="0" y="1006380"/>
                  </a:lnTo>
                  <a:lnTo>
                    <a:pt x="0" y="0"/>
                  </a:lnTo>
                  <a:close/>
                </a:path>
              </a:pathLst>
            </a:custGeom>
            <a:ln w="28575">
              <a:solidFill>
                <a:srgbClr val="FFFFFF"/>
              </a:solidFill>
            </a:ln>
          </p:spPr>
          <p:txBody>
            <a:bodyPr wrap="square" lIns="0" tIns="0" rIns="0" bIns="0" rtlCol="0"/>
            <a:lstStyle/>
            <a:p/>
          </p:txBody>
        </p:sp>
      </p:grpSp>
      <p:sp>
        <p:nvSpPr>
          <p:cNvPr id="14" name="object 14"/>
          <p:cNvSpPr txBox="1"/>
          <p:nvPr/>
        </p:nvSpPr>
        <p:spPr>
          <a:xfrm>
            <a:off x="5455860" y="3411885"/>
            <a:ext cx="5359400" cy="452120"/>
          </a:xfrm>
          <a:prstGeom prst="rect">
            <a:avLst/>
          </a:prstGeom>
        </p:spPr>
        <p:txBody>
          <a:bodyPr vert="horz" wrap="square" lIns="0" tIns="12700" rIns="0" bIns="0" rtlCol="0">
            <a:spAutoFit/>
          </a:bodyPr>
          <a:lstStyle/>
          <a:p>
            <a:pPr marL="12700">
              <a:lnSpc>
                <a:spcPct val="100000"/>
              </a:lnSpc>
              <a:spcBef>
                <a:spcPts val="100"/>
              </a:spcBef>
            </a:pPr>
            <a:r>
              <a:rPr sz="2800" spc="-5">
                <a:solidFill>
                  <a:srgbClr val="FFFFFF"/>
                </a:solidFill>
                <a:latin typeface="微软雅黑"/>
                <a:cs typeface="微软雅黑"/>
              </a:rPr>
              <a:t>中国和中东的安全利益越来越密切</a:t>
            </a:r>
            <a:endParaRPr sz="2800">
              <a:latin typeface="微软雅黑"/>
              <a:cs typeface="微软雅黑"/>
            </a:endParaRPr>
          </a:p>
        </p:txBody>
      </p:sp>
      <p:grpSp>
        <p:nvGrpSpPr>
          <p:cNvPr id="15" name="object 15"/>
          <p:cNvGrpSpPr/>
          <p:nvPr/>
        </p:nvGrpSpPr>
        <p:grpSpPr>
          <a:xfrm>
            <a:off x="4166537" y="1429874"/>
            <a:ext cx="6902450" cy="1035050"/>
            <a:chOff x="4166537" y="1429874"/>
            <a:chExt cx="6902450" cy="1035050"/>
          </a:xfrm>
        </p:grpSpPr>
        <p:sp>
          <p:nvSpPr>
            <p:cNvPr id="16" name="object 16"/>
            <p:cNvSpPr/>
            <p:nvPr/>
          </p:nvSpPr>
          <p:spPr>
            <a:xfrm>
              <a:off x="4180825" y="1444162"/>
              <a:ext cx="6873875" cy="1006475"/>
            </a:xfrm>
            <a:custGeom>
              <a:rect l="l" t="t" r="r" b="b"/>
              <a:pathLst>
                <a:path w="6873875" h="1006475">
                  <a:moveTo>
                    <a:pt x="6873865" y="1006380"/>
                  </a:moveTo>
                  <a:lnTo>
                    <a:pt x="0" y="1006380"/>
                  </a:lnTo>
                  <a:lnTo>
                    <a:pt x="0" y="0"/>
                  </a:lnTo>
                  <a:lnTo>
                    <a:pt x="6873865" y="0"/>
                  </a:lnTo>
                  <a:lnTo>
                    <a:pt x="6873865" y="1006380"/>
                  </a:lnTo>
                  <a:close/>
                </a:path>
              </a:pathLst>
            </a:custGeom>
            <a:solidFill>
              <a:srgbClr val="B6877A"/>
            </a:solidFill>
          </p:spPr>
          <p:txBody>
            <a:bodyPr wrap="square" lIns="0" tIns="0" rIns="0" bIns="0" rtlCol="0"/>
            <a:lstStyle/>
            <a:p/>
          </p:txBody>
        </p:sp>
        <p:sp>
          <p:nvSpPr>
            <p:cNvPr id="17" name="object 17"/>
            <p:cNvSpPr/>
            <p:nvPr/>
          </p:nvSpPr>
          <p:spPr>
            <a:xfrm>
              <a:off x="4180825" y="1444162"/>
              <a:ext cx="6873875" cy="1006475"/>
            </a:xfrm>
            <a:custGeom>
              <a:rect l="l" t="t" r="r" b="b"/>
              <a:pathLst>
                <a:path w="6873875" h="1006475">
                  <a:moveTo>
                    <a:pt x="0" y="0"/>
                  </a:moveTo>
                  <a:lnTo>
                    <a:pt x="6873865" y="0"/>
                  </a:lnTo>
                  <a:lnTo>
                    <a:pt x="6873865" y="1006380"/>
                  </a:lnTo>
                  <a:lnTo>
                    <a:pt x="0" y="1006380"/>
                  </a:lnTo>
                  <a:lnTo>
                    <a:pt x="0" y="0"/>
                  </a:lnTo>
                  <a:close/>
                </a:path>
              </a:pathLst>
            </a:custGeom>
            <a:ln w="28574">
              <a:solidFill>
                <a:srgbClr val="FFFFFF"/>
              </a:solidFill>
            </a:ln>
          </p:spPr>
          <p:txBody>
            <a:bodyPr wrap="square" lIns="0" tIns="0" rIns="0" bIns="0" rtlCol="0"/>
            <a:lstStyle/>
            <a:p/>
          </p:txBody>
        </p:sp>
      </p:grpSp>
      <p:sp>
        <p:nvSpPr>
          <p:cNvPr id="18" name="object 18"/>
          <p:cNvSpPr txBox="1"/>
          <p:nvPr/>
        </p:nvSpPr>
        <p:spPr>
          <a:xfrm>
            <a:off x="4600113" y="1716837"/>
            <a:ext cx="5003800" cy="452120"/>
          </a:xfrm>
          <a:prstGeom prst="rect">
            <a:avLst/>
          </a:prstGeom>
        </p:spPr>
        <p:txBody>
          <a:bodyPr vert="horz" wrap="square" lIns="0" tIns="12700" rIns="0" bIns="0" rtlCol="0">
            <a:spAutoFit/>
          </a:bodyPr>
          <a:lstStyle/>
          <a:p>
            <a:pPr marL="12700">
              <a:lnSpc>
                <a:spcPct val="100000"/>
              </a:lnSpc>
              <a:spcBef>
                <a:spcPts val="100"/>
              </a:spcBef>
            </a:pPr>
            <a:r>
              <a:rPr sz="2800" spc="-5">
                <a:solidFill>
                  <a:srgbClr val="FFFFFF"/>
                </a:solidFill>
                <a:latin typeface="微软雅黑"/>
                <a:cs typeface="微软雅黑"/>
              </a:rPr>
              <a:t>中国在中东的经济利益快速发展</a:t>
            </a:r>
            <a:endParaRPr sz="2800">
              <a:latin typeface="微软雅黑"/>
              <a:cs typeface="微软雅黑"/>
            </a:endParaRPr>
          </a:p>
        </p:txBody>
      </p:sp>
      <p:grpSp>
        <p:nvGrpSpPr>
          <p:cNvPr id="19" name="object 19"/>
          <p:cNvGrpSpPr/>
          <p:nvPr/>
        </p:nvGrpSpPr>
        <p:grpSpPr>
          <a:xfrm>
            <a:off x="3518649" y="1432374"/>
            <a:ext cx="1049020" cy="1051560"/>
            <a:chOff x="3518649" y="1432374"/>
            <a:chExt cx="1049020" cy="1051560"/>
          </a:xfrm>
        </p:grpSpPr>
        <p:sp>
          <p:nvSpPr>
            <p:cNvPr id="20" name="object 20"/>
            <p:cNvSpPr/>
            <p:nvPr/>
          </p:nvSpPr>
          <p:spPr>
            <a:xfrm>
              <a:off x="3532936" y="1446661"/>
              <a:ext cx="1020444" cy="1022985"/>
            </a:xfrm>
            <a:custGeom>
              <a:rect l="l" t="t" r="r" b="b"/>
              <a:pathLst>
                <a:path w="1020444" h="1022985">
                  <a:moveTo>
                    <a:pt x="1019835" y="511263"/>
                  </a:moveTo>
                  <a:lnTo>
                    <a:pt x="1" y="511263"/>
                  </a:lnTo>
                  <a:lnTo>
                    <a:pt x="2335" y="462025"/>
                  </a:lnTo>
                  <a:lnTo>
                    <a:pt x="9196" y="414111"/>
                  </a:lnTo>
                  <a:lnTo>
                    <a:pt x="20369" y="367735"/>
                  </a:lnTo>
                  <a:lnTo>
                    <a:pt x="35640" y="323112"/>
                  </a:lnTo>
                  <a:lnTo>
                    <a:pt x="54796" y="280457"/>
                  </a:lnTo>
                  <a:lnTo>
                    <a:pt x="77624" y="239982"/>
                  </a:lnTo>
                  <a:lnTo>
                    <a:pt x="103910" y="201903"/>
                  </a:lnTo>
                  <a:lnTo>
                    <a:pt x="133439" y="166434"/>
                  </a:lnTo>
                  <a:lnTo>
                    <a:pt x="165998" y="133788"/>
                  </a:lnTo>
                  <a:lnTo>
                    <a:pt x="201374" y="104181"/>
                  </a:lnTo>
                  <a:lnTo>
                    <a:pt x="239353" y="77827"/>
                  </a:lnTo>
                  <a:lnTo>
                    <a:pt x="279722" y="54939"/>
                  </a:lnTo>
                  <a:lnTo>
                    <a:pt x="322265" y="35732"/>
                  </a:lnTo>
                  <a:lnTo>
                    <a:pt x="366771" y="20420"/>
                  </a:lnTo>
                  <a:lnTo>
                    <a:pt x="413025" y="9218"/>
                  </a:lnTo>
                  <a:lnTo>
                    <a:pt x="460816" y="2340"/>
                  </a:lnTo>
                  <a:lnTo>
                    <a:pt x="509918" y="0"/>
                  </a:lnTo>
                  <a:lnTo>
                    <a:pt x="559028" y="2340"/>
                  </a:lnTo>
                  <a:lnTo>
                    <a:pt x="606815" y="9219"/>
                  </a:lnTo>
                  <a:lnTo>
                    <a:pt x="653068" y="20421"/>
                  </a:lnTo>
                  <a:lnTo>
                    <a:pt x="697573" y="35733"/>
                  </a:lnTo>
                  <a:lnTo>
                    <a:pt x="740117" y="54940"/>
                  </a:lnTo>
                  <a:lnTo>
                    <a:pt x="780484" y="77827"/>
                  </a:lnTo>
                  <a:lnTo>
                    <a:pt x="818463" y="104182"/>
                  </a:lnTo>
                  <a:lnTo>
                    <a:pt x="853839" y="133789"/>
                  </a:lnTo>
                  <a:lnTo>
                    <a:pt x="886398" y="166435"/>
                  </a:lnTo>
                  <a:lnTo>
                    <a:pt x="915928" y="201904"/>
                  </a:lnTo>
                  <a:lnTo>
                    <a:pt x="942213" y="239983"/>
                  </a:lnTo>
                  <a:lnTo>
                    <a:pt x="965040" y="280458"/>
                  </a:lnTo>
                  <a:lnTo>
                    <a:pt x="984197" y="323113"/>
                  </a:lnTo>
                  <a:lnTo>
                    <a:pt x="999468" y="367736"/>
                  </a:lnTo>
                  <a:lnTo>
                    <a:pt x="1010641" y="414111"/>
                  </a:lnTo>
                  <a:lnTo>
                    <a:pt x="1017501" y="462025"/>
                  </a:lnTo>
                  <a:lnTo>
                    <a:pt x="1019835" y="511263"/>
                  </a:lnTo>
                  <a:close/>
                </a:path>
                <a:path w="1020444" h="1022985">
                  <a:moveTo>
                    <a:pt x="509917" y="1022526"/>
                  </a:moveTo>
                  <a:lnTo>
                    <a:pt x="460809" y="1020185"/>
                  </a:lnTo>
                  <a:lnTo>
                    <a:pt x="413021" y="1013307"/>
                  </a:lnTo>
                  <a:lnTo>
                    <a:pt x="366768" y="1002105"/>
                  </a:lnTo>
                  <a:lnTo>
                    <a:pt x="322262" y="986793"/>
                  </a:lnTo>
                  <a:lnTo>
                    <a:pt x="279719" y="967586"/>
                  </a:lnTo>
                  <a:lnTo>
                    <a:pt x="239351" y="944698"/>
                  </a:lnTo>
                  <a:lnTo>
                    <a:pt x="201372" y="918344"/>
                  </a:lnTo>
                  <a:lnTo>
                    <a:pt x="165996" y="888737"/>
                  </a:lnTo>
                  <a:lnTo>
                    <a:pt x="133437" y="856091"/>
                  </a:lnTo>
                  <a:lnTo>
                    <a:pt x="103908" y="820622"/>
                  </a:lnTo>
                  <a:lnTo>
                    <a:pt x="77622" y="782543"/>
                  </a:lnTo>
                  <a:lnTo>
                    <a:pt x="54795" y="742068"/>
                  </a:lnTo>
                  <a:lnTo>
                    <a:pt x="35638" y="699413"/>
                  </a:lnTo>
                  <a:lnTo>
                    <a:pt x="20367" y="654790"/>
                  </a:lnTo>
                  <a:lnTo>
                    <a:pt x="9194" y="608414"/>
                  </a:lnTo>
                  <a:lnTo>
                    <a:pt x="2334" y="560501"/>
                  </a:lnTo>
                  <a:lnTo>
                    <a:pt x="0" y="511262"/>
                  </a:lnTo>
                  <a:lnTo>
                    <a:pt x="1019835" y="511263"/>
                  </a:lnTo>
                  <a:lnTo>
                    <a:pt x="1017500" y="560501"/>
                  </a:lnTo>
                  <a:lnTo>
                    <a:pt x="1010640" y="608415"/>
                  </a:lnTo>
                  <a:lnTo>
                    <a:pt x="999467" y="654790"/>
                  </a:lnTo>
                  <a:lnTo>
                    <a:pt x="984196" y="699413"/>
                  </a:lnTo>
                  <a:lnTo>
                    <a:pt x="965040" y="742069"/>
                  </a:lnTo>
                  <a:lnTo>
                    <a:pt x="942212" y="782543"/>
                  </a:lnTo>
                  <a:lnTo>
                    <a:pt x="915927" y="820622"/>
                  </a:lnTo>
                  <a:lnTo>
                    <a:pt x="886398" y="856091"/>
                  </a:lnTo>
                  <a:lnTo>
                    <a:pt x="853838" y="888737"/>
                  </a:lnTo>
                  <a:lnTo>
                    <a:pt x="818462" y="918344"/>
                  </a:lnTo>
                  <a:lnTo>
                    <a:pt x="780483" y="944699"/>
                  </a:lnTo>
                  <a:lnTo>
                    <a:pt x="740115" y="967587"/>
                  </a:lnTo>
                  <a:lnTo>
                    <a:pt x="697572" y="986793"/>
                  </a:lnTo>
                  <a:lnTo>
                    <a:pt x="653067" y="1002105"/>
                  </a:lnTo>
                  <a:lnTo>
                    <a:pt x="606813" y="1013307"/>
                  </a:lnTo>
                  <a:lnTo>
                    <a:pt x="559026" y="1020186"/>
                  </a:lnTo>
                  <a:lnTo>
                    <a:pt x="509917" y="1022526"/>
                  </a:lnTo>
                  <a:close/>
                </a:path>
              </a:pathLst>
            </a:custGeom>
            <a:solidFill>
              <a:srgbClr val="FFFFFF"/>
            </a:solidFill>
          </p:spPr>
          <p:txBody>
            <a:bodyPr wrap="square" lIns="0" tIns="0" rIns="0" bIns="0" rtlCol="0"/>
            <a:lstStyle/>
            <a:p/>
          </p:txBody>
        </p:sp>
        <p:sp>
          <p:nvSpPr>
            <p:cNvPr id="21" name="object 21"/>
            <p:cNvSpPr/>
            <p:nvPr/>
          </p:nvSpPr>
          <p:spPr>
            <a:xfrm>
              <a:off x="3532936" y="1446661"/>
              <a:ext cx="1020444" cy="1022985"/>
            </a:xfrm>
            <a:custGeom>
              <a:rect l="l" t="t" r="r" b="b"/>
              <a:pathLst>
                <a:path w="1020444" h="1022985">
                  <a:moveTo>
                    <a:pt x="1" y="511263"/>
                  </a:moveTo>
                  <a:lnTo>
                    <a:pt x="2335" y="462025"/>
                  </a:lnTo>
                  <a:lnTo>
                    <a:pt x="9196" y="414111"/>
                  </a:lnTo>
                  <a:lnTo>
                    <a:pt x="20368" y="367736"/>
                  </a:lnTo>
                  <a:lnTo>
                    <a:pt x="35640" y="323113"/>
                  </a:lnTo>
                  <a:lnTo>
                    <a:pt x="54796" y="280458"/>
                  </a:lnTo>
                  <a:lnTo>
                    <a:pt x="77624" y="239983"/>
                  </a:lnTo>
                  <a:lnTo>
                    <a:pt x="103909" y="201904"/>
                  </a:lnTo>
                  <a:lnTo>
                    <a:pt x="133438" y="166435"/>
                  </a:lnTo>
                  <a:lnTo>
                    <a:pt x="165997" y="133789"/>
                  </a:lnTo>
                  <a:lnTo>
                    <a:pt x="201373" y="104182"/>
                  </a:lnTo>
                  <a:lnTo>
                    <a:pt x="239352" y="77827"/>
                  </a:lnTo>
                  <a:lnTo>
                    <a:pt x="279720" y="54940"/>
                  </a:lnTo>
                  <a:lnTo>
                    <a:pt x="322263" y="35733"/>
                  </a:lnTo>
                  <a:lnTo>
                    <a:pt x="366769" y="20421"/>
                  </a:lnTo>
                  <a:lnTo>
                    <a:pt x="413022" y="9219"/>
                  </a:lnTo>
                  <a:lnTo>
                    <a:pt x="460810" y="2340"/>
                  </a:lnTo>
                  <a:lnTo>
                    <a:pt x="509918" y="0"/>
                  </a:lnTo>
                  <a:lnTo>
                    <a:pt x="559025" y="2340"/>
                  </a:lnTo>
                  <a:lnTo>
                    <a:pt x="606813" y="9218"/>
                  </a:lnTo>
                  <a:lnTo>
                    <a:pt x="653066" y="20420"/>
                  </a:lnTo>
                  <a:lnTo>
                    <a:pt x="697572" y="35732"/>
                  </a:lnTo>
                  <a:lnTo>
                    <a:pt x="740115" y="54939"/>
                  </a:lnTo>
                  <a:lnTo>
                    <a:pt x="780483" y="77827"/>
                  </a:lnTo>
                  <a:lnTo>
                    <a:pt x="818462" y="104181"/>
                  </a:lnTo>
                  <a:lnTo>
                    <a:pt x="853838" y="133788"/>
                  </a:lnTo>
                  <a:lnTo>
                    <a:pt x="886398" y="166434"/>
                  </a:lnTo>
                  <a:lnTo>
                    <a:pt x="915927" y="201903"/>
                  </a:lnTo>
                  <a:lnTo>
                    <a:pt x="942212" y="239982"/>
                  </a:lnTo>
                  <a:lnTo>
                    <a:pt x="965040" y="280457"/>
                  </a:lnTo>
                  <a:lnTo>
                    <a:pt x="984196" y="323112"/>
                  </a:lnTo>
                  <a:lnTo>
                    <a:pt x="999468" y="367735"/>
                  </a:lnTo>
                  <a:lnTo>
                    <a:pt x="1010641" y="414111"/>
                  </a:lnTo>
                  <a:lnTo>
                    <a:pt x="1017501" y="462025"/>
                  </a:lnTo>
                  <a:lnTo>
                    <a:pt x="1019835" y="511263"/>
                  </a:lnTo>
                  <a:lnTo>
                    <a:pt x="1017500" y="560501"/>
                  </a:lnTo>
                  <a:lnTo>
                    <a:pt x="1010640" y="608415"/>
                  </a:lnTo>
                  <a:lnTo>
                    <a:pt x="999467" y="654790"/>
                  </a:lnTo>
                  <a:lnTo>
                    <a:pt x="984196" y="699413"/>
                  </a:lnTo>
                  <a:lnTo>
                    <a:pt x="965040" y="742069"/>
                  </a:lnTo>
                  <a:lnTo>
                    <a:pt x="942212" y="782543"/>
                  </a:lnTo>
                  <a:lnTo>
                    <a:pt x="915927" y="820622"/>
                  </a:lnTo>
                  <a:lnTo>
                    <a:pt x="886398" y="856091"/>
                  </a:lnTo>
                  <a:lnTo>
                    <a:pt x="853838" y="888737"/>
                  </a:lnTo>
                  <a:lnTo>
                    <a:pt x="818462" y="918344"/>
                  </a:lnTo>
                  <a:lnTo>
                    <a:pt x="780483" y="944699"/>
                  </a:lnTo>
                  <a:lnTo>
                    <a:pt x="740115" y="967587"/>
                  </a:lnTo>
                  <a:lnTo>
                    <a:pt x="697572" y="986793"/>
                  </a:lnTo>
                  <a:lnTo>
                    <a:pt x="653067" y="1002105"/>
                  </a:lnTo>
                  <a:lnTo>
                    <a:pt x="606813" y="1013307"/>
                  </a:lnTo>
                  <a:lnTo>
                    <a:pt x="559026" y="1020186"/>
                  </a:lnTo>
                  <a:lnTo>
                    <a:pt x="509917" y="1022526"/>
                  </a:lnTo>
                  <a:lnTo>
                    <a:pt x="460809" y="1020185"/>
                  </a:lnTo>
                  <a:lnTo>
                    <a:pt x="413021" y="1013307"/>
                  </a:lnTo>
                  <a:lnTo>
                    <a:pt x="366768" y="1002105"/>
                  </a:lnTo>
                  <a:lnTo>
                    <a:pt x="322262" y="986793"/>
                  </a:lnTo>
                  <a:lnTo>
                    <a:pt x="279719" y="967586"/>
                  </a:lnTo>
                  <a:lnTo>
                    <a:pt x="239351" y="944698"/>
                  </a:lnTo>
                  <a:lnTo>
                    <a:pt x="201372" y="918344"/>
                  </a:lnTo>
                  <a:lnTo>
                    <a:pt x="165996" y="888737"/>
                  </a:lnTo>
                  <a:lnTo>
                    <a:pt x="133437" y="856091"/>
                  </a:lnTo>
                  <a:lnTo>
                    <a:pt x="103908" y="820622"/>
                  </a:lnTo>
                  <a:lnTo>
                    <a:pt x="77622" y="782543"/>
                  </a:lnTo>
                  <a:lnTo>
                    <a:pt x="54795" y="742068"/>
                  </a:lnTo>
                  <a:lnTo>
                    <a:pt x="35638" y="699413"/>
                  </a:lnTo>
                  <a:lnTo>
                    <a:pt x="20367" y="654790"/>
                  </a:lnTo>
                  <a:lnTo>
                    <a:pt x="9194" y="608414"/>
                  </a:lnTo>
                  <a:lnTo>
                    <a:pt x="2334" y="560501"/>
                  </a:lnTo>
                  <a:lnTo>
                    <a:pt x="0" y="511262"/>
                  </a:lnTo>
                  <a:close/>
                </a:path>
              </a:pathLst>
            </a:custGeom>
            <a:ln w="28575">
              <a:solidFill>
                <a:srgbClr val="B6877A"/>
              </a:solidFill>
            </a:ln>
          </p:spPr>
          <p:txBody>
            <a:bodyPr wrap="square" lIns="0" tIns="0" rIns="0" bIns="0" rtlCol="0"/>
            <a:lstStyle/>
            <a:p/>
          </p:txBody>
        </p:sp>
      </p:grpSp>
      <p:sp>
        <p:nvSpPr>
          <p:cNvPr id="22" name="object 22"/>
          <p:cNvSpPr txBox="1"/>
          <p:nvPr/>
        </p:nvSpPr>
        <p:spPr>
          <a:xfrm>
            <a:off x="3903019" y="1658276"/>
            <a:ext cx="280035"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B6877A"/>
                </a:solidFill>
                <a:latin typeface="Arial"/>
                <a:cs typeface="Arial"/>
              </a:rPr>
              <a:t>1</a:t>
            </a:r>
            <a:endParaRPr sz="3600">
              <a:latin typeface="Arial"/>
              <a:cs typeface="Arial"/>
            </a:endParaRPr>
          </a:p>
        </p:txBody>
      </p:sp>
      <p:grpSp>
        <p:nvGrpSpPr>
          <p:cNvPr id="23" name="object 23"/>
          <p:cNvGrpSpPr/>
          <p:nvPr/>
        </p:nvGrpSpPr>
        <p:grpSpPr>
          <a:xfrm>
            <a:off x="4328594" y="3124921"/>
            <a:ext cx="1049020" cy="1051560"/>
            <a:chOff x="4328594" y="3124921"/>
            <a:chExt cx="1049020" cy="1051560"/>
          </a:xfrm>
        </p:grpSpPr>
        <p:sp>
          <p:nvSpPr>
            <p:cNvPr id="24" name="object 24"/>
            <p:cNvSpPr/>
            <p:nvPr/>
          </p:nvSpPr>
          <p:spPr>
            <a:xfrm>
              <a:off x="4342882" y="3139208"/>
              <a:ext cx="1020444" cy="1022985"/>
            </a:xfrm>
            <a:custGeom>
              <a:rect l="l" t="t" r="r" b="b"/>
              <a:pathLst>
                <a:path w="1020444" h="1022985">
                  <a:moveTo>
                    <a:pt x="1019833" y="511263"/>
                  </a:moveTo>
                  <a:lnTo>
                    <a:pt x="2" y="511263"/>
                  </a:lnTo>
                  <a:lnTo>
                    <a:pt x="2336" y="462024"/>
                  </a:lnTo>
                  <a:lnTo>
                    <a:pt x="9196" y="414110"/>
                  </a:lnTo>
                  <a:lnTo>
                    <a:pt x="20369" y="367735"/>
                  </a:lnTo>
                  <a:lnTo>
                    <a:pt x="35641" y="323112"/>
                  </a:lnTo>
                  <a:lnTo>
                    <a:pt x="54797" y="280456"/>
                  </a:lnTo>
                  <a:lnTo>
                    <a:pt x="77625" y="239982"/>
                  </a:lnTo>
                  <a:lnTo>
                    <a:pt x="103910" y="201903"/>
                  </a:lnTo>
                  <a:lnTo>
                    <a:pt x="133439" y="166434"/>
                  </a:lnTo>
                  <a:lnTo>
                    <a:pt x="165999" y="133788"/>
                  </a:lnTo>
                  <a:lnTo>
                    <a:pt x="201375" y="104181"/>
                  </a:lnTo>
                  <a:lnTo>
                    <a:pt x="239354" y="77827"/>
                  </a:lnTo>
                  <a:lnTo>
                    <a:pt x="279722" y="54939"/>
                  </a:lnTo>
                  <a:lnTo>
                    <a:pt x="322266" y="35732"/>
                  </a:lnTo>
                  <a:lnTo>
                    <a:pt x="366772" y="20420"/>
                  </a:lnTo>
                  <a:lnTo>
                    <a:pt x="413026" y="9218"/>
                  </a:lnTo>
                  <a:lnTo>
                    <a:pt x="460820" y="2340"/>
                  </a:lnTo>
                  <a:lnTo>
                    <a:pt x="509918" y="0"/>
                  </a:lnTo>
                  <a:lnTo>
                    <a:pt x="559028" y="2340"/>
                  </a:lnTo>
                  <a:lnTo>
                    <a:pt x="606815" y="9219"/>
                  </a:lnTo>
                  <a:lnTo>
                    <a:pt x="653068" y="20421"/>
                  </a:lnTo>
                  <a:lnTo>
                    <a:pt x="697572" y="35733"/>
                  </a:lnTo>
                  <a:lnTo>
                    <a:pt x="740116" y="54940"/>
                  </a:lnTo>
                  <a:lnTo>
                    <a:pt x="780483" y="77828"/>
                  </a:lnTo>
                  <a:lnTo>
                    <a:pt x="818462" y="104182"/>
                  </a:lnTo>
                  <a:lnTo>
                    <a:pt x="853838" y="133789"/>
                  </a:lnTo>
                  <a:lnTo>
                    <a:pt x="886397" y="166435"/>
                  </a:lnTo>
                  <a:lnTo>
                    <a:pt x="915926" y="201904"/>
                  </a:lnTo>
                  <a:lnTo>
                    <a:pt x="942211" y="239983"/>
                  </a:lnTo>
                  <a:lnTo>
                    <a:pt x="965039" y="280458"/>
                  </a:lnTo>
                  <a:lnTo>
                    <a:pt x="984195" y="323113"/>
                  </a:lnTo>
                  <a:lnTo>
                    <a:pt x="999466" y="367736"/>
                  </a:lnTo>
                  <a:lnTo>
                    <a:pt x="1010639" y="414111"/>
                  </a:lnTo>
                  <a:lnTo>
                    <a:pt x="1017499" y="462025"/>
                  </a:lnTo>
                  <a:lnTo>
                    <a:pt x="1019833" y="511263"/>
                  </a:lnTo>
                  <a:close/>
                </a:path>
                <a:path w="1020444" h="1022985">
                  <a:moveTo>
                    <a:pt x="509916" y="1022526"/>
                  </a:moveTo>
                  <a:lnTo>
                    <a:pt x="460808" y="1020185"/>
                  </a:lnTo>
                  <a:lnTo>
                    <a:pt x="413020" y="1013307"/>
                  </a:lnTo>
                  <a:lnTo>
                    <a:pt x="366767" y="1002105"/>
                  </a:lnTo>
                  <a:lnTo>
                    <a:pt x="322262" y="986793"/>
                  </a:lnTo>
                  <a:lnTo>
                    <a:pt x="279718" y="967586"/>
                  </a:lnTo>
                  <a:lnTo>
                    <a:pt x="239350" y="944698"/>
                  </a:lnTo>
                  <a:lnTo>
                    <a:pt x="201372" y="918344"/>
                  </a:lnTo>
                  <a:lnTo>
                    <a:pt x="165996" y="888736"/>
                  </a:lnTo>
                  <a:lnTo>
                    <a:pt x="133436" y="856091"/>
                  </a:lnTo>
                  <a:lnTo>
                    <a:pt x="103907" y="820622"/>
                  </a:lnTo>
                  <a:lnTo>
                    <a:pt x="77622" y="782543"/>
                  </a:lnTo>
                  <a:lnTo>
                    <a:pt x="54794" y="742068"/>
                  </a:lnTo>
                  <a:lnTo>
                    <a:pt x="35638" y="699412"/>
                  </a:lnTo>
                  <a:lnTo>
                    <a:pt x="20367" y="654790"/>
                  </a:lnTo>
                  <a:lnTo>
                    <a:pt x="9194" y="608414"/>
                  </a:lnTo>
                  <a:lnTo>
                    <a:pt x="2334" y="560500"/>
                  </a:lnTo>
                  <a:lnTo>
                    <a:pt x="0" y="511262"/>
                  </a:lnTo>
                  <a:lnTo>
                    <a:pt x="1019833" y="511263"/>
                  </a:lnTo>
                  <a:lnTo>
                    <a:pt x="1017498" y="560500"/>
                  </a:lnTo>
                  <a:lnTo>
                    <a:pt x="1010638" y="608414"/>
                  </a:lnTo>
                  <a:lnTo>
                    <a:pt x="999465" y="654790"/>
                  </a:lnTo>
                  <a:lnTo>
                    <a:pt x="984194" y="699412"/>
                  </a:lnTo>
                  <a:lnTo>
                    <a:pt x="965038" y="742068"/>
                  </a:lnTo>
                  <a:lnTo>
                    <a:pt x="942210" y="782543"/>
                  </a:lnTo>
                  <a:lnTo>
                    <a:pt x="915925" y="820622"/>
                  </a:lnTo>
                  <a:lnTo>
                    <a:pt x="886396" y="856091"/>
                  </a:lnTo>
                  <a:lnTo>
                    <a:pt x="853836" y="888736"/>
                  </a:lnTo>
                  <a:lnTo>
                    <a:pt x="818461" y="918344"/>
                  </a:lnTo>
                  <a:lnTo>
                    <a:pt x="780482" y="944698"/>
                  </a:lnTo>
                  <a:lnTo>
                    <a:pt x="740114" y="967586"/>
                  </a:lnTo>
                  <a:lnTo>
                    <a:pt x="697571" y="986793"/>
                  </a:lnTo>
                  <a:lnTo>
                    <a:pt x="653066" y="1002105"/>
                  </a:lnTo>
                  <a:lnTo>
                    <a:pt x="606812" y="1013307"/>
                  </a:lnTo>
                  <a:lnTo>
                    <a:pt x="559025" y="1020186"/>
                  </a:lnTo>
                  <a:lnTo>
                    <a:pt x="509916" y="1022526"/>
                  </a:lnTo>
                  <a:close/>
                </a:path>
              </a:pathLst>
            </a:custGeom>
            <a:solidFill>
              <a:srgbClr val="FFFFFF"/>
            </a:solidFill>
          </p:spPr>
          <p:txBody>
            <a:bodyPr wrap="square" lIns="0" tIns="0" rIns="0" bIns="0" rtlCol="0"/>
            <a:lstStyle/>
            <a:p/>
          </p:txBody>
        </p:sp>
        <p:sp>
          <p:nvSpPr>
            <p:cNvPr id="25" name="object 25"/>
            <p:cNvSpPr/>
            <p:nvPr/>
          </p:nvSpPr>
          <p:spPr>
            <a:xfrm>
              <a:off x="4342882" y="3139208"/>
              <a:ext cx="1020444" cy="1022985"/>
            </a:xfrm>
            <a:custGeom>
              <a:rect l="l" t="t" r="r" b="b"/>
              <a:pathLst>
                <a:path w="1020444" h="1022985">
                  <a:moveTo>
                    <a:pt x="2" y="511263"/>
                  </a:moveTo>
                  <a:lnTo>
                    <a:pt x="2336" y="462025"/>
                  </a:lnTo>
                  <a:lnTo>
                    <a:pt x="9196" y="414111"/>
                  </a:lnTo>
                  <a:lnTo>
                    <a:pt x="20369" y="367736"/>
                  </a:lnTo>
                  <a:lnTo>
                    <a:pt x="35640" y="323113"/>
                  </a:lnTo>
                  <a:lnTo>
                    <a:pt x="54796" y="280458"/>
                  </a:lnTo>
                  <a:lnTo>
                    <a:pt x="77624" y="239983"/>
                  </a:lnTo>
                  <a:lnTo>
                    <a:pt x="103909" y="201904"/>
                  </a:lnTo>
                  <a:lnTo>
                    <a:pt x="133438" y="166435"/>
                  </a:lnTo>
                  <a:lnTo>
                    <a:pt x="165998" y="133789"/>
                  </a:lnTo>
                  <a:lnTo>
                    <a:pt x="201373" y="104182"/>
                  </a:lnTo>
                  <a:lnTo>
                    <a:pt x="239352" y="77828"/>
                  </a:lnTo>
                  <a:lnTo>
                    <a:pt x="279720" y="54940"/>
                  </a:lnTo>
                  <a:lnTo>
                    <a:pt x="322263" y="35733"/>
                  </a:lnTo>
                  <a:lnTo>
                    <a:pt x="366768" y="20421"/>
                  </a:lnTo>
                  <a:lnTo>
                    <a:pt x="413022" y="9219"/>
                  </a:lnTo>
                  <a:lnTo>
                    <a:pt x="460809" y="2340"/>
                  </a:lnTo>
                  <a:lnTo>
                    <a:pt x="509918" y="0"/>
                  </a:lnTo>
                  <a:lnTo>
                    <a:pt x="559024" y="2340"/>
                  </a:lnTo>
                  <a:lnTo>
                    <a:pt x="606812" y="9218"/>
                  </a:lnTo>
                  <a:lnTo>
                    <a:pt x="653065" y="20420"/>
                  </a:lnTo>
                  <a:lnTo>
                    <a:pt x="697571" y="35732"/>
                  </a:lnTo>
                  <a:lnTo>
                    <a:pt x="740114" y="54939"/>
                  </a:lnTo>
                  <a:lnTo>
                    <a:pt x="780482" y="77827"/>
                  </a:lnTo>
                  <a:lnTo>
                    <a:pt x="818461" y="104181"/>
                  </a:lnTo>
                  <a:lnTo>
                    <a:pt x="853837" y="133788"/>
                  </a:lnTo>
                  <a:lnTo>
                    <a:pt x="886396" y="166434"/>
                  </a:lnTo>
                  <a:lnTo>
                    <a:pt x="915925" y="201903"/>
                  </a:lnTo>
                  <a:lnTo>
                    <a:pt x="942211" y="239982"/>
                  </a:lnTo>
                  <a:lnTo>
                    <a:pt x="965038" y="280456"/>
                  </a:lnTo>
                  <a:lnTo>
                    <a:pt x="984195" y="323112"/>
                  </a:lnTo>
                  <a:lnTo>
                    <a:pt x="999466" y="367735"/>
                  </a:lnTo>
                  <a:lnTo>
                    <a:pt x="1010639" y="414110"/>
                  </a:lnTo>
                  <a:lnTo>
                    <a:pt x="1017499" y="462024"/>
                  </a:lnTo>
                  <a:lnTo>
                    <a:pt x="1019833" y="511263"/>
                  </a:lnTo>
                  <a:lnTo>
                    <a:pt x="1017498" y="560500"/>
                  </a:lnTo>
                  <a:lnTo>
                    <a:pt x="1010638" y="608414"/>
                  </a:lnTo>
                  <a:lnTo>
                    <a:pt x="999465" y="654790"/>
                  </a:lnTo>
                  <a:lnTo>
                    <a:pt x="984194" y="699412"/>
                  </a:lnTo>
                  <a:lnTo>
                    <a:pt x="965038" y="742068"/>
                  </a:lnTo>
                  <a:lnTo>
                    <a:pt x="942210" y="782543"/>
                  </a:lnTo>
                  <a:lnTo>
                    <a:pt x="915925" y="820622"/>
                  </a:lnTo>
                  <a:lnTo>
                    <a:pt x="886396" y="856091"/>
                  </a:lnTo>
                  <a:lnTo>
                    <a:pt x="853836" y="888736"/>
                  </a:lnTo>
                  <a:lnTo>
                    <a:pt x="818461" y="918344"/>
                  </a:lnTo>
                  <a:lnTo>
                    <a:pt x="780482" y="944698"/>
                  </a:lnTo>
                  <a:lnTo>
                    <a:pt x="740114" y="967586"/>
                  </a:lnTo>
                  <a:lnTo>
                    <a:pt x="697571" y="986793"/>
                  </a:lnTo>
                  <a:lnTo>
                    <a:pt x="653066" y="1002105"/>
                  </a:lnTo>
                  <a:lnTo>
                    <a:pt x="606812" y="1013307"/>
                  </a:lnTo>
                  <a:lnTo>
                    <a:pt x="559025" y="1020186"/>
                  </a:lnTo>
                  <a:lnTo>
                    <a:pt x="509916" y="1022526"/>
                  </a:lnTo>
                  <a:lnTo>
                    <a:pt x="460808" y="1020185"/>
                  </a:lnTo>
                  <a:lnTo>
                    <a:pt x="413020" y="1013307"/>
                  </a:lnTo>
                  <a:lnTo>
                    <a:pt x="366767" y="1002105"/>
                  </a:lnTo>
                  <a:lnTo>
                    <a:pt x="322262" y="986793"/>
                  </a:lnTo>
                  <a:lnTo>
                    <a:pt x="279718" y="967586"/>
                  </a:lnTo>
                  <a:lnTo>
                    <a:pt x="239350" y="944698"/>
                  </a:lnTo>
                  <a:lnTo>
                    <a:pt x="201372" y="918344"/>
                  </a:lnTo>
                  <a:lnTo>
                    <a:pt x="165996" y="888736"/>
                  </a:lnTo>
                  <a:lnTo>
                    <a:pt x="133436" y="856091"/>
                  </a:lnTo>
                  <a:lnTo>
                    <a:pt x="103907" y="820622"/>
                  </a:lnTo>
                  <a:lnTo>
                    <a:pt x="77622" y="782543"/>
                  </a:lnTo>
                  <a:lnTo>
                    <a:pt x="54794" y="742068"/>
                  </a:lnTo>
                  <a:lnTo>
                    <a:pt x="35638" y="699412"/>
                  </a:lnTo>
                  <a:lnTo>
                    <a:pt x="20367" y="654790"/>
                  </a:lnTo>
                  <a:lnTo>
                    <a:pt x="9194" y="608414"/>
                  </a:lnTo>
                  <a:lnTo>
                    <a:pt x="2334" y="560500"/>
                  </a:lnTo>
                  <a:lnTo>
                    <a:pt x="0" y="511262"/>
                  </a:lnTo>
                  <a:close/>
                </a:path>
              </a:pathLst>
            </a:custGeom>
            <a:ln w="28575">
              <a:solidFill>
                <a:srgbClr val="B6877A"/>
              </a:solidFill>
            </a:ln>
          </p:spPr>
          <p:txBody>
            <a:bodyPr wrap="square" lIns="0" tIns="0" rIns="0" bIns="0" rtlCol="0"/>
            <a:lstStyle/>
            <a:p/>
          </p:txBody>
        </p:sp>
      </p:grpSp>
      <p:sp>
        <p:nvSpPr>
          <p:cNvPr id="26" name="object 26"/>
          <p:cNvSpPr txBox="1"/>
          <p:nvPr/>
        </p:nvSpPr>
        <p:spPr>
          <a:xfrm>
            <a:off x="4712965" y="3350824"/>
            <a:ext cx="280035"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B6877A"/>
                </a:solidFill>
                <a:latin typeface="Arial"/>
                <a:cs typeface="Arial"/>
              </a:rPr>
              <a:t>2</a:t>
            </a:r>
            <a:endParaRPr sz="3600">
              <a:latin typeface="Arial"/>
              <a:cs typeface="Arial"/>
            </a:endParaRPr>
          </a:p>
        </p:txBody>
      </p:sp>
      <p:grpSp>
        <p:nvGrpSpPr>
          <p:cNvPr id="27" name="object 27"/>
          <p:cNvGrpSpPr/>
          <p:nvPr/>
        </p:nvGrpSpPr>
        <p:grpSpPr>
          <a:xfrm>
            <a:off x="3518649" y="4725981"/>
            <a:ext cx="1049020" cy="1051560"/>
            <a:chOff x="3518649" y="4725981"/>
            <a:chExt cx="1049020" cy="1051560"/>
          </a:xfrm>
        </p:grpSpPr>
        <p:sp>
          <p:nvSpPr>
            <p:cNvPr id="28" name="object 28"/>
            <p:cNvSpPr/>
            <p:nvPr/>
          </p:nvSpPr>
          <p:spPr>
            <a:xfrm>
              <a:off x="3532936" y="4740269"/>
              <a:ext cx="1020444" cy="1022985"/>
            </a:xfrm>
            <a:custGeom>
              <a:rect l="l" t="t" r="r" b="b"/>
              <a:pathLst>
                <a:path w="1020444" h="1022985">
                  <a:moveTo>
                    <a:pt x="1019835" y="511264"/>
                  </a:moveTo>
                  <a:lnTo>
                    <a:pt x="1" y="511264"/>
                  </a:lnTo>
                  <a:lnTo>
                    <a:pt x="2335" y="462025"/>
                  </a:lnTo>
                  <a:lnTo>
                    <a:pt x="9196" y="414111"/>
                  </a:lnTo>
                  <a:lnTo>
                    <a:pt x="20369" y="367735"/>
                  </a:lnTo>
                  <a:lnTo>
                    <a:pt x="35640" y="323112"/>
                  </a:lnTo>
                  <a:lnTo>
                    <a:pt x="54797" y="280457"/>
                  </a:lnTo>
                  <a:lnTo>
                    <a:pt x="77624" y="239982"/>
                  </a:lnTo>
                  <a:lnTo>
                    <a:pt x="103910" y="201903"/>
                  </a:lnTo>
                  <a:lnTo>
                    <a:pt x="133439" y="166434"/>
                  </a:lnTo>
                  <a:lnTo>
                    <a:pt x="165999" y="133788"/>
                  </a:lnTo>
                  <a:lnTo>
                    <a:pt x="201375" y="104181"/>
                  </a:lnTo>
                  <a:lnTo>
                    <a:pt x="239354" y="77827"/>
                  </a:lnTo>
                  <a:lnTo>
                    <a:pt x="279722" y="54939"/>
                  </a:lnTo>
                  <a:lnTo>
                    <a:pt x="322266" y="35732"/>
                  </a:lnTo>
                  <a:lnTo>
                    <a:pt x="366772" y="20420"/>
                  </a:lnTo>
                  <a:lnTo>
                    <a:pt x="413026" y="9218"/>
                  </a:lnTo>
                  <a:lnTo>
                    <a:pt x="460820" y="2340"/>
                  </a:lnTo>
                  <a:lnTo>
                    <a:pt x="509918" y="0"/>
                  </a:lnTo>
                  <a:lnTo>
                    <a:pt x="559029" y="2340"/>
                  </a:lnTo>
                  <a:lnTo>
                    <a:pt x="606816" y="9219"/>
                  </a:lnTo>
                  <a:lnTo>
                    <a:pt x="653069" y="20421"/>
                  </a:lnTo>
                  <a:lnTo>
                    <a:pt x="697574" y="35733"/>
                  </a:lnTo>
                  <a:lnTo>
                    <a:pt x="740117" y="54940"/>
                  </a:lnTo>
                  <a:lnTo>
                    <a:pt x="780485" y="77828"/>
                  </a:lnTo>
                  <a:lnTo>
                    <a:pt x="818463" y="104182"/>
                  </a:lnTo>
                  <a:lnTo>
                    <a:pt x="853839" y="133789"/>
                  </a:lnTo>
                  <a:lnTo>
                    <a:pt x="886399" y="166435"/>
                  </a:lnTo>
                  <a:lnTo>
                    <a:pt x="915928" y="201904"/>
                  </a:lnTo>
                  <a:lnTo>
                    <a:pt x="942213" y="239983"/>
                  </a:lnTo>
                  <a:lnTo>
                    <a:pt x="965040" y="280458"/>
                  </a:lnTo>
                  <a:lnTo>
                    <a:pt x="984197" y="323114"/>
                  </a:lnTo>
                  <a:lnTo>
                    <a:pt x="999468" y="367736"/>
                  </a:lnTo>
                  <a:lnTo>
                    <a:pt x="1010641" y="414112"/>
                  </a:lnTo>
                  <a:lnTo>
                    <a:pt x="1017501" y="462026"/>
                  </a:lnTo>
                  <a:lnTo>
                    <a:pt x="1019835" y="511264"/>
                  </a:lnTo>
                  <a:close/>
                </a:path>
                <a:path w="1020444" h="1022985">
                  <a:moveTo>
                    <a:pt x="509917" y="1022527"/>
                  </a:moveTo>
                  <a:lnTo>
                    <a:pt x="460808" y="1020186"/>
                  </a:lnTo>
                  <a:lnTo>
                    <a:pt x="413021" y="1013308"/>
                  </a:lnTo>
                  <a:lnTo>
                    <a:pt x="366767" y="1002105"/>
                  </a:lnTo>
                  <a:lnTo>
                    <a:pt x="322262" y="986794"/>
                  </a:lnTo>
                  <a:lnTo>
                    <a:pt x="279719" y="967587"/>
                  </a:lnTo>
                  <a:lnTo>
                    <a:pt x="239351" y="944699"/>
                  </a:lnTo>
                  <a:lnTo>
                    <a:pt x="201372" y="918344"/>
                  </a:lnTo>
                  <a:lnTo>
                    <a:pt x="165996" y="888737"/>
                  </a:lnTo>
                  <a:lnTo>
                    <a:pt x="133437" y="856092"/>
                  </a:lnTo>
                  <a:lnTo>
                    <a:pt x="103907" y="820622"/>
                  </a:lnTo>
                  <a:lnTo>
                    <a:pt x="77622" y="782543"/>
                  </a:lnTo>
                  <a:lnTo>
                    <a:pt x="54795" y="742069"/>
                  </a:lnTo>
                  <a:lnTo>
                    <a:pt x="35638" y="699413"/>
                  </a:lnTo>
                  <a:lnTo>
                    <a:pt x="20367" y="654790"/>
                  </a:lnTo>
                  <a:lnTo>
                    <a:pt x="9194" y="608415"/>
                  </a:lnTo>
                  <a:lnTo>
                    <a:pt x="2334" y="560501"/>
                  </a:lnTo>
                  <a:lnTo>
                    <a:pt x="0" y="511263"/>
                  </a:lnTo>
                  <a:lnTo>
                    <a:pt x="1019835" y="511264"/>
                  </a:lnTo>
                  <a:lnTo>
                    <a:pt x="1017500" y="560501"/>
                  </a:lnTo>
                  <a:lnTo>
                    <a:pt x="1010640" y="608415"/>
                  </a:lnTo>
                  <a:lnTo>
                    <a:pt x="999467" y="654791"/>
                  </a:lnTo>
                  <a:lnTo>
                    <a:pt x="984196" y="699413"/>
                  </a:lnTo>
                  <a:lnTo>
                    <a:pt x="965039" y="742069"/>
                  </a:lnTo>
                  <a:lnTo>
                    <a:pt x="942212" y="782544"/>
                  </a:lnTo>
                  <a:lnTo>
                    <a:pt x="915926" y="820623"/>
                  </a:lnTo>
                  <a:lnTo>
                    <a:pt x="886397" y="856092"/>
                  </a:lnTo>
                  <a:lnTo>
                    <a:pt x="853838" y="888737"/>
                  </a:lnTo>
                  <a:lnTo>
                    <a:pt x="818462" y="918344"/>
                  </a:lnTo>
                  <a:lnTo>
                    <a:pt x="780483" y="944699"/>
                  </a:lnTo>
                  <a:lnTo>
                    <a:pt x="740115" y="967587"/>
                  </a:lnTo>
                  <a:lnTo>
                    <a:pt x="697571" y="986794"/>
                  </a:lnTo>
                  <a:lnTo>
                    <a:pt x="653066" y="1002106"/>
                  </a:lnTo>
                  <a:lnTo>
                    <a:pt x="606813" y="1013308"/>
                  </a:lnTo>
                  <a:lnTo>
                    <a:pt x="559024" y="1020186"/>
                  </a:lnTo>
                  <a:lnTo>
                    <a:pt x="509917" y="1022527"/>
                  </a:lnTo>
                  <a:close/>
                </a:path>
              </a:pathLst>
            </a:custGeom>
            <a:solidFill>
              <a:srgbClr val="FFFFFF"/>
            </a:solidFill>
          </p:spPr>
          <p:txBody>
            <a:bodyPr wrap="square" lIns="0" tIns="0" rIns="0" bIns="0" rtlCol="0"/>
            <a:lstStyle/>
            <a:p/>
          </p:txBody>
        </p:sp>
        <p:sp>
          <p:nvSpPr>
            <p:cNvPr id="29" name="object 29"/>
            <p:cNvSpPr/>
            <p:nvPr/>
          </p:nvSpPr>
          <p:spPr>
            <a:xfrm>
              <a:off x="3532936" y="4740269"/>
              <a:ext cx="1020444" cy="1022985"/>
            </a:xfrm>
            <a:custGeom>
              <a:rect l="l" t="t" r="r" b="b"/>
              <a:pathLst>
                <a:path w="1020444" h="1022985">
                  <a:moveTo>
                    <a:pt x="1" y="511264"/>
                  </a:moveTo>
                  <a:lnTo>
                    <a:pt x="2335" y="462026"/>
                  </a:lnTo>
                  <a:lnTo>
                    <a:pt x="9196" y="414112"/>
                  </a:lnTo>
                  <a:lnTo>
                    <a:pt x="20368" y="367736"/>
                  </a:lnTo>
                  <a:lnTo>
                    <a:pt x="35640" y="323114"/>
                  </a:lnTo>
                  <a:lnTo>
                    <a:pt x="54796" y="280458"/>
                  </a:lnTo>
                  <a:lnTo>
                    <a:pt x="77624" y="239983"/>
                  </a:lnTo>
                  <a:lnTo>
                    <a:pt x="103909" y="201904"/>
                  </a:lnTo>
                  <a:lnTo>
                    <a:pt x="133438" y="166435"/>
                  </a:lnTo>
                  <a:lnTo>
                    <a:pt x="165997" y="133789"/>
                  </a:lnTo>
                  <a:lnTo>
                    <a:pt x="201373" y="104182"/>
                  </a:lnTo>
                  <a:lnTo>
                    <a:pt x="239352" y="77828"/>
                  </a:lnTo>
                  <a:lnTo>
                    <a:pt x="279720" y="54940"/>
                  </a:lnTo>
                  <a:lnTo>
                    <a:pt x="322263" y="35733"/>
                  </a:lnTo>
                  <a:lnTo>
                    <a:pt x="366769" y="20421"/>
                  </a:lnTo>
                  <a:lnTo>
                    <a:pt x="413022" y="9219"/>
                  </a:lnTo>
                  <a:lnTo>
                    <a:pt x="460810" y="2340"/>
                  </a:lnTo>
                  <a:lnTo>
                    <a:pt x="509918" y="0"/>
                  </a:lnTo>
                  <a:lnTo>
                    <a:pt x="559025" y="2340"/>
                  </a:lnTo>
                  <a:lnTo>
                    <a:pt x="606813" y="9218"/>
                  </a:lnTo>
                  <a:lnTo>
                    <a:pt x="653066" y="20420"/>
                  </a:lnTo>
                  <a:lnTo>
                    <a:pt x="697572" y="35732"/>
                  </a:lnTo>
                  <a:lnTo>
                    <a:pt x="740115" y="54939"/>
                  </a:lnTo>
                  <a:lnTo>
                    <a:pt x="780483" y="77827"/>
                  </a:lnTo>
                  <a:lnTo>
                    <a:pt x="818462" y="104181"/>
                  </a:lnTo>
                  <a:lnTo>
                    <a:pt x="853838" y="133788"/>
                  </a:lnTo>
                  <a:lnTo>
                    <a:pt x="886398" y="166434"/>
                  </a:lnTo>
                  <a:lnTo>
                    <a:pt x="915927" y="201903"/>
                  </a:lnTo>
                  <a:lnTo>
                    <a:pt x="942212" y="239982"/>
                  </a:lnTo>
                  <a:lnTo>
                    <a:pt x="965040" y="280457"/>
                  </a:lnTo>
                  <a:lnTo>
                    <a:pt x="984196" y="323112"/>
                  </a:lnTo>
                  <a:lnTo>
                    <a:pt x="999468" y="367735"/>
                  </a:lnTo>
                  <a:lnTo>
                    <a:pt x="1010641" y="414111"/>
                  </a:lnTo>
                  <a:lnTo>
                    <a:pt x="1017501" y="462025"/>
                  </a:lnTo>
                  <a:lnTo>
                    <a:pt x="1019835" y="511263"/>
                  </a:lnTo>
                  <a:lnTo>
                    <a:pt x="1017500" y="560501"/>
                  </a:lnTo>
                  <a:lnTo>
                    <a:pt x="1010640" y="608415"/>
                  </a:lnTo>
                  <a:lnTo>
                    <a:pt x="999467" y="654790"/>
                  </a:lnTo>
                  <a:lnTo>
                    <a:pt x="984196" y="699413"/>
                  </a:lnTo>
                  <a:lnTo>
                    <a:pt x="965040" y="742069"/>
                  </a:lnTo>
                  <a:lnTo>
                    <a:pt x="942212" y="782543"/>
                  </a:lnTo>
                  <a:lnTo>
                    <a:pt x="915927" y="820622"/>
                  </a:lnTo>
                  <a:lnTo>
                    <a:pt x="886398" y="856092"/>
                  </a:lnTo>
                  <a:lnTo>
                    <a:pt x="853838" y="888737"/>
                  </a:lnTo>
                  <a:lnTo>
                    <a:pt x="818462" y="918344"/>
                  </a:lnTo>
                  <a:lnTo>
                    <a:pt x="780483" y="944699"/>
                  </a:lnTo>
                  <a:lnTo>
                    <a:pt x="740115" y="967587"/>
                  </a:lnTo>
                  <a:lnTo>
                    <a:pt x="697572" y="986794"/>
                  </a:lnTo>
                  <a:lnTo>
                    <a:pt x="653067" y="1002105"/>
                  </a:lnTo>
                  <a:lnTo>
                    <a:pt x="606813" y="1013308"/>
                  </a:lnTo>
                  <a:lnTo>
                    <a:pt x="559026" y="1020186"/>
                  </a:lnTo>
                  <a:lnTo>
                    <a:pt x="509917" y="1022527"/>
                  </a:lnTo>
                  <a:lnTo>
                    <a:pt x="460809" y="1020186"/>
                  </a:lnTo>
                  <a:lnTo>
                    <a:pt x="413021" y="1013308"/>
                  </a:lnTo>
                  <a:lnTo>
                    <a:pt x="366768" y="1002106"/>
                  </a:lnTo>
                  <a:lnTo>
                    <a:pt x="322262" y="986794"/>
                  </a:lnTo>
                  <a:lnTo>
                    <a:pt x="279719" y="967587"/>
                  </a:lnTo>
                  <a:lnTo>
                    <a:pt x="239351" y="944699"/>
                  </a:lnTo>
                  <a:lnTo>
                    <a:pt x="201372" y="918344"/>
                  </a:lnTo>
                  <a:lnTo>
                    <a:pt x="165996" y="888737"/>
                  </a:lnTo>
                  <a:lnTo>
                    <a:pt x="133437" y="856092"/>
                  </a:lnTo>
                  <a:lnTo>
                    <a:pt x="103908" y="820623"/>
                  </a:lnTo>
                  <a:lnTo>
                    <a:pt x="77622" y="782544"/>
                  </a:lnTo>
                  <a:lnTo>
                    <a:pt x="54795" y="742069"/>
                  </a:lnTo>
                  <a:lnTo>
                    <a:pt x="35638" y="699413"/>
                  </a:lnTo>
                  <a:lnTo>
                    <a:pt x="20367" y="654791"/>
                  </a:lnTo>
                  <a:lnTo>
                    <a:pt x="9194" y="608415"/>
                  </a:lnTo>
                  <a:lnTo>
                    <a:pt x="2334" y="560501"/>
                  </a:lnTo>
                  <a:lnTo>
                    <a:pt x="0" y="511263"/>
                  </a:lnTo>
                  <a:close/>
                </a:path>
              </a:pathLst>
            </a:custGeom>
            <a:ln w="28574">
              <a:solidFill>
                <a:srgbClr val="B6877A"/>
              </a:solidFill>
            </a:ln>
          </p:spPr>
          <p:txBody>
            <a:bodyPr wrap="square" lIns="0" tIns="0" rIns="0" bIns="0" rtlCol="0"/>
            <a:lstStyle/>
            <a:p/>
          </p:txBody>
        </p:sp>
      </p:grpSp>
      <p:sp>
        <p:nvSpPr>
          <p:cNvPr id="30" name="object 30"/>
          <p:cNvSpPr txBox="1"/>
          <p:nvPr/>
        </p:nvSpPr>
        <p:spPr>
          <a:xfrm>
            <a:off x="3903019" y="4951884"/>
            <a:ext cx="280035"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B6877A"/>
                </a:solidFill>
                <a:latin typeface="Arial"/>
                <a:cs typeface="Arial"/>
              </a:rPr>
              <a:t>3</a:t>
            </a:r>
            <a:endParaRPr sz="3600">
              <a:latin typeface="Arial"/>
              <a:cs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47478" y="768934"/>
            <a:ext cx="4635500" cy="391160"/>
          </a:xfrm>
          <a:prstGeom prst="rect">
            <a:avLst/>
          </a:prstGeom>
        </p:spPr>
        <p:txBody>
          <a:bodyPr vert="horz" wrap="square" lIns="0" tIns="12700" rIns="0" bIns="0" rtlCol="0">
            <a:spAutoFit/>
          </a:bodyPr>
          <a:lstStyle/>
          <a:p>
            <a:pPr marL="354965" indent="-342900">
              <a:lnSpc>
                <a:spcPct val="100000"/>
              </a:lnSpc>
              <a:spcBef>
                <a:spcPts val="100"/>
              </a:spcBef>
              <a:buSzPct val="102083"/>
              <a:buFont typeface="Wingdings"/>
              <a:buChar char=""/>
              <a:tabLst>
                <a:tab pos="355600"/>
              </a:tabLst>
            </a:pPr>
            <a:r>
              <a:rPr sz="2400" spc="-5">
                <a:latin typeface="微软雅黑"/>
                <a:cs typeface="微软雅黑"/>
              </a:rPr>
              <a:t>中国在中东的经济利益快速发展</a:t>
            </a:r>
            <a:endParaRPr sz="2400">
              <a:latin typeface="微软雅黑"/>
              <a:cs typeface="微软雅黑"/>
            </a:endParaRPr>
          </a:p>
        </p:txBody>
      </p:sp>
      <p:grpSp>
        <p:nvGrpSpPr>
          <p:cNvPr id="3" name="object 3"/>
          <p:cNvGrpSpPr/>
          <p:nvPr/>
        </p:nvGrpSpPr>
        <p:grpSpPr>
          <a:xfrm>
            <a:off x="2855105" y="1882917"/>
            <a:ext cx="1968500" cy="960119"/>
            <a:chOff x="2855105" y="1882917"/>
            <a:chExt cx="1968500" cy="960119"/>
          </a:xfrm>
        </p:grpSpPr>
        <p:sp>
          <p:nvSpPr>
            <p:cNvPr id="4" name="object 4"/>
            <p:cNvSpPr/>
            <p:nvPr/>
          </p:nvSpPr>
          <p:spPr>
            <a:xfrm>
              <a:off x="3614470" y="1901967"/>
              <a:ext cx="1189990" cy="922019"/>
            </a:xfrm>
            <a:custGeom>
              <a:rect l="l" t="t" r="r" b="b"/>
              <a:pathLst>
                <a:path w="1189989" h="922019">
                  <a:moveTo>
                    <a:pt x="1189542" y="0"/>
                  </a:moveTo>
                  <a:lnTo>
                    <a:pt x="0" y="921599"/>
                  </a:lnTo>
                </a:path>
              </a:pathLst>
            </a:custGeom>
            <a:ln w="38100">
              <a:solidFill>
                <a:srgbClr val="EFA22E"/>
              </a:solidFill>
            </a:ln>
          </p:spPr>
          <p:txBody>
            <a:bodyPr wrap="square" lIns="0" tIns="0" rIns="0" bIns="0" rtlCol="0"/>
            <a:lstStyle/>
            <a:p/>
          </p:txBody>
        </p:sp>
        <p:pic>
          <p:nvPicPr>
            <p:cNvPr id="5" name="object 5"/>
            <p:cNvPicPr/>
            <p:nvPr/>
          </p:nvPicPr>
          <p:blipFill>
            <a:blip r:embed="rId2"/>
            <a:stretch>
              <a:fillRect/>
            </a:stretch>
          </p:blipFill>
          <p:spPr>
            <a:xfrm>
              <a:off x="2855105" y="2422667"/>
              <a:ext cx="1066387" cy="374650"/>
            </a:xfrm>
            <a:prstGeom prst="rect">
              <a:avLst/>
            </a:prstGeom>
          </p:spPr>
        </p:pic>
      </p:grpSp>
      <p:sp>
        <p:nvSpPr>
          <p:cNvPr id="6" name="object 6"/>
          <p:cNvSpPr txBox="1"/>
          <p:nvPr/>
        </p:nvSpPr>
        <p:spPr>
          <a:xfrm>
            <a:off x="4462806" y="2467798"/>
            <a:ext cx="3987800" cy="391160"/>
          </a:xfrm>
          <a:prstGeom prst="rect">
            <a:avLst/>
          </a:prstGeom>
        </p:spPr>
        <p:txBody>
          <a:bodyPr vert="horz" wrap="square" lIns="0" tIns="12700" rIns="0" bIns="0" rtlCol="0">
            <a:spAutoFit/>
          </a:bodyPr>
          <a:lstStyle/>
          <a:p>
            <a:pPr marL="12700">
              <a:lnSpc>
                <a:spcPct val="100000"/>
              </a:lnSpc>
              <a:spcBef>
                <a:spcPts val="100"/>
              </a:spcBef>
            </a:pPr>
            <a:r>
              <a:rPr sz="2400" spc="-5">
                <a:latin typeface="微软雅黑"/>
                <a:cs typeface="微软雅黑"/>
              </a:rPr>
              <a:t>中东是中国第七大进口来源地</a:t>
            </a:r>
            <a:endParaRPr sz="2400">
              <a:latin typeface="微软雅黑"/>
              <a:cs typeface="微软雅黑"/>
            </a:endParaRPr>
          </a:p>
        </p:txBody>
      </p:sp>
      <p:sp>
        <p:nvSpPr>
          <p:cNvPr id="7" name="object 7"/>
          <p:cNvSpPr txBox="1"/>
          <p:nvPr/>
        </p:nvSpPr>
        <p:spPr>
          <a:xfrm>
            <a:off x="3200632" y="1843974"/>
            <a:ext cx="369570"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EFA22E"/>
                </a:solidFill>
                <a:latin typeface="微软雅黑"/>
                <a:cs typeface="微软雅黑"/>
              </a:rPr>
              <a:t>A</a:t>
            </a:r>
            <a:endParaRPr sz="3600">
              <a:latin typeface="微软雅黑"/>
              <a:cs typeface="微软雅黑"/>
            </a:endParaRPr>
          </a:p>
        </p:txBody>
      </p:sp>
      <p:grpSp>
        <p:nvGrpSpPr>
          <p:cNvPr id="8" name="object 8"/>
          <p:cNvGrpSpPr/>
          <p:nvPr/>
        </p:nvGrpSpPr>
        <p:grpSpPr>
          <a:xfrm>
            <a:off x="2855105" y="4008582"/>
            <a:ext cx="1968500" cy="960755"/>
            <a:chOff x="2855105" y="4008582"/>
            <a:chExt cx="1968500" cy="960755"/>
          </a:xfrm>
        </p:grpSpPr>
        <p:sp>
          <p:nvSpPr>
            <p:cNvPr id="9" name="object 9"/>
            <p:cNvSpPr/>
            <p:nvPr/>
          </p:nvSpPr>
          <p:spPr>
            <a:xfrm>
              <a:off x="3614470" y="4027632"/>
              <a:ext cx="1189990" cy="922655"/>
            </a:xfrm>
            <a:custGeom>
              <a:rect l="l" t="t" r="r" b="b"/>
              <a:pathLst>
                <a:path w="1189989" h="922653">
                  <a:moveTo>
                    <a:pt x="1189542" y="0"/>
                  </a:moveTo>
                  <a:lnTo>
                    <a:pt x="0" y="922337"/>
                  </a:lnTo>
                </a:path>
              </a:pathLst>
            </a:custGeom>
            <a:ln w="38100">
              <a:solidFill>
                <a:srgbClr val="A5644E"/>
              </a:solidFill>
            </a:ln>
          </p:spPr>
          <p:txBody>
            <a:bodyPr wrap="square" lIns="0" tIns="0" rIns="0" bIns="0" rtlCol="0"/>
            <a:lstStyle/>
            <a:p/>
          </p:txBody>
        </p:sp>
        <p:pic>
          <p:nvPicPr>
            <p:cNvPr id="10" name="object 10"/>
            <p:cNvPicPr/>
            <p:nvPr/>
          </p:nvPicPr>
          <p:blipFill>
            <a:blip r:embed="rId3"/>
            <a:stretch>
              <a:fillRect/>
            </a:stretch>
          </p:blipFill>
          <p:spPr>
            <a:xfrm>
              <a:off x="2855105" y="4508641"/>
              <a:ext cx="1066387" cy="374650"/>
            </a:xfrm>
            <a:prstGeom prst="rect">
              <a:avLst/>
            </a:prstGeom>
          </p:spPr>
        </p:pic>
      </p:grpSp>
      <p:sp>
        <p:nvSpPr>
          <p:cNvPr id="11" name="object 11"/>
          <p:cNvSpPr txBox="1"/>
          <p:nvPr/>
        </p:nvSpPr>
        <p:spPr>
          <a:xfrm>
            <a:off x="4462806" y="4552982"/>
            <a:ext cx="3683000" cy="391160"/>
          </a:xfrm>
          <a:prstGeom prst="rect">
            <a:avLst/>
          </a:prstGeom>
        </p:spPr>
        <p:txBody>
          <a:bodyPr vert="horz" wrap="square" lIns="0" tIns="12700" rIns="0" bIns="0" rtlCol="0">
            <a:spAutoFit/>
          </a:bodyPr>
          <a:lstStyle/>
          <a:p>
            <a:pPr marL="12700">
              <a:lnSpc>
                <a:spcPct val="100000"/>
              </a:lnSpc>
              <a:spcBef>
                <a:spcPts val="100"/>
              </a:spcBef>
            </a:pPr>
            <a:r>
              <a:rPr sz="2400" spc="-5">
                <a:latin typeface="微软雅黑"/>
                <a:cs typeface="微软雅黑"/>
              </a:rPr>
              <a:t>中东是全球最具潜力的市场</a:t>
            </a:r>
            <a:endParaRPr sz="2400">
              <a:latin typeface="微软雅黑"/>
              <a:cs typeface="微软雅黑"/>
            </a:endParaRPr>
          </a:p>
        </p:txBody>
      </p:sp>
      <p:sp>
        <p:nvSpPr>
          <p:cNvPr id="12" name="object 12"/>
          <p:cNvSpPr txBox="1"/>
          <p:nvPr/>
        </p:nvSpPr>
        <p:spPr>
          <a:xfrm>
            <a:off x="3216259" y="3929950"/>
            <a:ext cx="338455"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A5644E"/>
                </a:solidFill>
                <a:latin typeface="微软雅黑"/>
                <a:cs typeface="微软雅黑"/>
              </a:rPr>
              <a:t>B</a:t>
            </a:r>
            <a:endParaRPr sz="36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747477" y="768935"/>
            <a:ext cx="4940300" cy="391160"/>
          </a:xfrm>
          <a:prstGeom prst="rect">
            <a:avLst/>
          </a:prstGeom>
        </p:spPr>
        <p:txBody>
          <a:bodyPr vert="horz" wrap="square" lIns="0" tIns="12700" rIns="0" bIns="0" rtlCol="0">
            <a:spAutoFit/>
          </a:bodyPr>
          <a:lstStyle/>
          <a:p>
            <a:pPr marL="354965" indent="-342900">
              <a:lnSpc>
                <a:spcPct val="100000"/>
              </a:lnSpc>
              <a:spcBef>
                <a:spcPts val="100"/>
              </a:spcBef>
              <a:buSzPct val="102083"/>
              <a:buFont typeface="Wingdings"/>
              <a:buChar char=""/>
              <a:tabLst>
                <a:tab pos="355600"/>
              </a:tabLst>
            </a:pPr>
            <a:r>
              <a:rPr sz="2400" spc="-5">
                <a:latin typeface="微软雅黑"/>
                <a:cs typeface="微软雅黑"/>
              </a:rPr>
              <a:t>中国和中东的安全利益越来越密切</a:t>
            </a:r>
            <a:endParaRPr sz="2400">
              <a:latin typeface="微软雅黑"/>
              <a:cs typeface="微软雅黑"/>
            </a:endParaRPr>
          </a:p>
        </p:txBody>
      </p:sp>
      <p:sp>
        <p:nvSpPr>
          <p:cNvPr id="4" name="object 4"/>
          <p:cNvSpPr txBox="1"/>
          <p:nvPr/>
        </p:nvSpPr>
        <p:spPr>
          <a:xfrm>
            <a:off x="1648230" y="4794977"/>
            <a:ext cx="7137400" cy="452120"/>
          </a:xfrm>
          <a:prstGeom prst="rect">
            <a:avLst/>
          </a:prstGeom>
        </p:spPr>
        <p:txBody>
          <a:bodyPr vert="horz" wrap="square" lIns="0" tIns="12700" rIns="0" bIns="0" rtlCol="0">
            <a:spAutoFit/>
          </a:bodyPr>
          <a:lstStyle/>
          <a:p>
            <a:pPr marL="12700">
              <a:lnSpc>
                <a:spcPct val="100000"/>
              </a:lnSpc>
              <a:spcBef>
                <a:spcPts val="100"/>
              </a:spcBef>
            </a:pPr>
            <a:r>
              <a:rPr sz="2800" spc="-5">
                <a:latin typeface="微软雅黑"/>
                <a:cs typeface="微软雅黑"/>
              </a:rPr>
              <a:t>中方反对将恐怖主义同特定的民族、宗教挂钩</a:t>
            </a:r>
            <a:endParaRPr sz="2800">
              <a:latin typeface="微软雅黑"/>
              <a:cs typeface="微软雅黑"/>
            </a:endParaRPr>
          </a:p>
        </p:txBody>
      </p:sp>
      <p:sp>
        <p:nvSpPr>
          <p:cNvPr id="5" name="object 5"/>
          <p:cNvSpPr txBox="1"/>
          <p:nvPr/>
        </p:nvSpPr>
        <p:spPr>
          <a:xfrm>
            <a:off x="1569492" y="2019868"/>
            <a:ext cx="8994140" cy="1939289"/>
          </a:xfrm>
          <a:prstGeom prst="rect">
            <a:avLst/>
          </a:prstGeom>
        </p:spPr>
        <p:txBody>
          <a:bodyPr vert="horz" wrap="square" lIns="0" tIns="7620" rIns="0" bIns="0" rtlCol="0">
            <a:spAutoFit/>
          </a:bodyPr>
          <a:lstStyle/>
          <a:p>
            <a:pPr marL="90805" marR="360045" algn="just">
              <a:lnSpc>
                <a:spcPct val="125000"/>
              </a:lnSpc>
              <a:spcBef>
                <a:spcPts val="60"/>
              </a:spcBef>
            </a:pPr>
            <a:r>
              <a:rPr sz="2400">
                <a:solidFill>
                  <a:srgbClr val="FFFFFF"/>
                </a:solidFill>
                <a:latin typeface="微软雅黑"/>
                <a:cs typeface="微软雅黑"/>
              </a:rPr>
              <a:t>中国与中东国家都是恐怖主义的受害者，也是国际反恐合作的重要参与方。我们愿意同地区国家交流沟通合作，共同应对恐怖主义带来的挑战。同时从长远看，唯有综合施策、标本兼治，妥善</a:t>
            </a:r>
            <a:r>
              <a:rPr sz="2400" spc="-2465">
                <a:solidFill>
                  <a:srgbClr val="FFFFFF"/>
                </a:solidFill>
                <a:latin typeface="微软雅黑"/>
                <a:cs typeface="微软雅黑"/>
              </a:rPr>
              <a:t>处</a:t>
            </a:r>
            <a:r>
              <a:rPr sz="2400">
                <a:solidFill>
                  <a:srgbClr val="FFFFFF"/>
                </a:solidFill>
                <a:latin typeface="微软雅黑"/>
                <a:cs typeface="微软雅黑"/>
              </a:rPr>
              <a:t>理困扰中东的稳定发展问题，才是化解恐怖主义的根本之道。</a:t>
            </a:r>
            <a:endParaRPr sz="24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747478" y="768935"/>
            <a:ext cx="4940300" cy="391160"/>
          </a:xfrm>
          <a:prstGeom prst="rect">
            <a:avLst/>
          </a:prstGeom>
        </p:spPr>
        <p:txBody>
          <a:bodyPr vert="horz" wrap="square" lIns="0" tIns="12700" rIns="0" bIns="0" rtlCol="0">
            <a:spAutoFit/>
          </a:bodyPr>
          <a:lstStyle/>
          <a:p>
            <a:pPr marL="354965" indent="-342900">
              <a:lnSpc>
                <a:spcPct val="100000"/>
              </a:lnSpc>
              <a:spcBef>
                <a:spcPts val="100"/>
              </a:spcBef>
              <a:buSzPct val="102083"/>
              <a:buFont typeface="Wingdings"/>
              <a:buChar char=""/>
              <a:tabLst>
                <a:tab pos="355600"/>
              </a:tabLst>
            </a:pPr>
            <a:r>
              <a:rPr sz="2400" spc="-5">
                <a:latin typeface="微软雅黑"/>
                <a:cs typeface="微软雅黑"/>
              </a:rPr>
              <a:t>中国在中东的战略利益越来越重大</a:t>
            </a:r>
            <a:endParaRPr sz="2400">
              <a:latin typeface="微软雅黑"/>
              <a:cs typeface="微软雅黑"/>
            </a:endParaRPr>
          </a:p>
        </p:txBody>
      </p:sp>
      <p:sp>
        <p:nvSpPr>
          <p:cNvPr id="4" name="object 4"/>
          <p:cNvSpPr txBox="1"/>
          <p:nvPr/>
        </p:nvSpPr>
        <p:spPr>
          <a:xfrm>
            <a:off x="1648230" y="1656847"/>
            <a:ext cx="9207500" cy="3225800"/>
          </a:xfrm>
          <a:prstGeom prst="rect">
            <a:avLst/>
          </a:prstGeom>
        </p:spPr>
        <p:txBody>
          <a:bodyPr vert="horz" wrap="square" lIns="0" tIns="12700" rIns="0" bIns="0" rtlCol="0">
            <a:spAutoFit/>
          </a:bodyPr>
          <a:lstStyle/>
          <a:p>
            <a:pPr marL="12700" marR="62865">
              <a:lnSpc>
                <a:spcPct val="125000"/>
              </a:lnSpc>
              <a:spcBef>
                <a:spcPts val="100"/>
              </a:spcBef>
            </a:pPr>
            <a:r>
              <a:rPr sz="2400" b="1">
                <a:solidFill>
                  <a:srgbClr val="FFFFFF"/>
                </a:solidFill>
                <a:latin typeface="微软雅黑"/>
                <a:cs typeface="微软雅黑"/>
              </a:rPr>
              <a:t>《中东黄皮书：中东发展报告</a:t>
            </a:r>
            <a:r>
              <a:rPr sz="2400" b="1" spc="-10">
                <a:solidFill>
                  <a:srgbClr val="FFFFFF"/>
                </a:solidFill>
                <a:latin typeface="微软雅黑"/>
                <a:cs typeface="微软雅黑"/>
              </a:rPr>
              <a:t>（2015～2016）</a:t>
            </a:r>
            <a:r>
              <a:rPr sz="2400" b="1">
                <a:solidFill>
                  <a:srgbClr val="FFFFFF"/>
                </a:solidFill>
                <a:latin typeface="微软雅黑"/>
                <a:cs typeface="微软雅黑"/>
              </a:rPr>
              <a:t>》</a:t>
            </a:r>
            <a:r>
              <a:rPr sz="2400" spc="-10">
                <a:solidFill>
                  <a:srgbClr val="FFFFFF"/>
                </a:solidFill>
                <a:latin typeface="微软雅黑"/>
                <a:cs typeface="微软雅黑"/>
              </a:rPr>
              <a:t>认为，“一带一路</a:t>
            </a:r>
            <a:r>
              <a:rPr sz="2400" spc="-50">
                <a:solidFill>
                  <a:srgbClr val="FFFFFF"/>
                </a:solidFill>
                <a:latin typeface="微软雅黑"/>
                <a:cs typeface="微软雅黑"/>
              </a:rPr>
              <a:t> </a:t>
            </a:r>
            <a:r>
              <a:rPr sz="2400" spc="-5">
                <a:solidFill>
                  <a:srgbClr val="FFFFFF"/>
                </a:solidFill>
                <a:latin typeface="微软雅黑"/>
                <a:cs typeface="微软雅黑"/>
              </a:rPr>
              <a:t>”建设是对中国与中东国家关系发展的新推动。</a:t>
            </a:r>
            <a:endParaRPr sz="2400">
              <a:latin typeface="微软雅黑"/>
              <a:cs typeface="微软雅黑"/>
            </a:endParaRPr>
          </a:p>
          <a:p>
            <a:pPr marL="354965" marR="5080" indent="-342900">
              <a:lnSpc>
                <a:spcPct val="125000"/>
              </a:lnSpc>
              <a:buSzPct val="102083"/>
              <a:buFont typeface="Arial"/>
              <a:buChar char="•"/>
              <a:tabLst>
                <a:tab pos="354965"/>
                <a:tab pos="355600"/>
              </a:tabLst>
            </a:pPr>
            <a:r>
              <a:rPr sz="2400" spc="-5">
                <a:solidFill>
                  <a:srgbClr val="FFFFFF"/>
                </a:solidFill>
                <a:latin typeface="微软雅黑"/>
                <a:cs typeface="微软雅黑"/>
              </a:rPr>
              <a:t>黄皮书分析称，“一带一路”建设对发挥中东国家的优势和潜力、加快经济发展及打破政治动乱与经济发展缓慢的恶性循环具有针</a:t>
            </a:r>
            <a:r>
              <a:rPr sz="2400" spc="600">
                <a:solidFill>
                  <a:srgbClr val="FFFFFF"/>
                </a:solidFill>
                <a:latin typeface="微软雅黑"/>
                <a:cs typeface="微软雅黑"/>
              </a:rPr>
              <a:t> </a:t>
            </a:r>
            <a:r>
              <a:rPr sz="2400" spc="-5">
                <a:solidFill>
                  <a:srgbClr val="FFFFFF"/>
                </a:solidFill>
                <a:latin typeface="微软雅黑"/>
                <a:cs typeface="微软雅黑"/>
              </a:rPr>
              <a:t>对性，双方在能源安全、产能合作、基础设施建设和金融合作领</a:t>
            </a:r>
            <a:r>
              <a:rPr sz="2400" spc="600">
                <a:solidFill>
                  <a:srgbClr val="FFFFFF"/>
                </a:solidFill>
                <a:latin typeface="微软雅黑"/>
                <a:cs typeface="微软雅黑"/>
              </a:rPr>
              <a:t> </a:t>
            </a:r>
            <a:r>
              <a:rPr sz="2400" spc="-5">
                <a:solidFill>
                  <a:srgbClr val="FFFFFF"/>
                </a:solidFill>
                <a:latin typeface="微软雅黑"/>
                <a:cs typeface="微软雅黑"/>
              </a:rPr>
              <a:t>域最具经济互补性和互利合作潜力，可以在“一带一路”建设中通过开展大规模的互利合作实现互利共赢和共同发展。</a:t>
            </a:r>
            <a:endParaRPr sz="2400">
              <a:latin typeface="微软雅黑"/>
              <a:cs typeface="微软雅黑"/>
            </a:endParaRPr>
          </a:p>
        </p:txBody>
      </p:sp>
      <p:sp>
        <p:nvSpPr>
          <p:cNvPr id="5" name="object 5"/>
          <p:cNvSpPr txBox="1"/>
          <p:nvPr/>
        </p:nvSpPr>
        <p:spPr>
          <a:xfrm>
            <a:off x="1648230" y="5463719"/>
            <a:ext cx="4529455" cy="452120"/>
          </a:xfrm>
          <a:prstGeom prst="rect">
            <a:avLst/>
          </a:prstGeom>
        </p:spPr>
        <p:txBody>
          <a:bodyPr vert="horz" wrap="square" lIns="0" tIns="12700" rIns="0" bIns="0" rtlCol="0">
            <a:spAutoFit/>
          </a:bodyPr>
          <a:lstStyle/>
          <a:p>
            <a:pPr marL="12700">
              <a:lnSpc>
                <a:spcPct val="100000"/>
              </a:lnSpc>
              <a:spcBef>
                <a:spcPts val="100"/>
              </a:spcBef>
            </a:pPr>
            <a:r>
              <a:rPr sz="2800">
                <a:latin typeface="微软雅黑"/>
                <a:cs typeface="微软雅黑"/>
              </a:rPr>
              <a:t>中东是</a:t>
            </a:r>
            <a:r>
              <a:rPr sz="2800">
                <a:latin typeface="Arial"/>
                <a:cs typeface="Arial"/>
              </a:rPr>
              <a:t>“</a:t>
            </a:r>
            <a:r>
              <a:rPr sz="2800">
                <a:latin typeface="微软雅黑"/>
                <a:cs typeface="微软雅黑"/>
              </a:rPr>
              <a:t>一带一路</a:t>
            </a:r>
            <a:r>
              <a:rPr sz="2800">
                <a:latin typeface="Arial"/>
                <a:cs typeface="Arial"/>
              </a:rPr>
              <a:t>”</a:t>
            </a:r>
            <a:r>
              <a:rPr sz="2800" spc="-10">
                <a:latin typeface="微软雅黑"/>
                <a:cs typeface="微软雅黑"/>
              </a:rPr>
              <a:t>的重要枢纽</a:t>
            </a:r>
            <a:endParaRPr sz="28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284522" y="3144700"/>
            <a:ext cx="1185545" cy="1366520"/>
          </a:xfrm>
          <a:prstGeom prst="rect">
            <a:avLst/>
          </a:prstGeom>
        </p:spPr>
        <p:txBody>
          <a:bodyPr vert="horz" wrap="square" lIns="0" tIns="12700" rIns="0" bIns="0" rtlCol="0">
            <a:spAutoFit/>
          </a:bodyPr>
          <a:lstStyle/>
          <a:p>
            <a:pPr marL="12700">
              <a:lnSpc>
                <a:spcPct val="100000"/>
              </a:lnSpc>
              <a:spcBef>
                <a:spcPts val="100"/>
              </a:spcBef>
            </a:pPr>
            <a:r>
              <a:rPr sz="8800" spc="-25">
                <a:solidFill>
                  <a:srgbClr val="FFFFFF"/>
                </a:solidFill>
                <a:latin typeface="Impact"/>
                <a:cs typeface="Impact"/>
              </a:rPr>
              <a:t>02</a:t>
            </a:r>
            <a:endParaRPr sz="8800">
              <a:latin typeface="Impact"/>
              <a:cs typeface="Impact"/>
            </a:endParaRPr>
          </a:p>
        </p:txBody>
      </p:sp>
      <p:sp>
        <p:nvSpPr>
          <p:cNvPr id="3" name="object 3"/>
          <p:cNvSpPr txBox="1">
            <a:spLocks noGrp="1"/>
          </p:cNvSpPr>
          <p:nvPr>
            <p:ph type="title"/>
          </p:nvPr>
        </p:nvSpPr>
        <p:spPr>
          <a:xfrm>
            <a:off x="2588001" y="4967178"/>
            <a:ext cx="6578600" cy="680720"/>
          </a:xfrm>
          <a:prstGeom prst="rect">
            <a:avLst/>
          </a:prstGeom>
        </p:spPr>
        <p:txBody>
          <a:bodyPr vert="horz" wrap="square" lIns="0" tIns="12700" rIns="0" bIns="0" rtlCol="0">
            <a:spAutoFit/>
          </a:bodyPr>
          <a:lstStyle/>
          <a:p>
            <a:pPr marL="12700">
              <a:lnSpc>
                <a:spcPct val="100000"/>
              </a:lnSpc>
              <a:spcBef>
                <a:spcPts val="100"/>
              </a:spcBef>
            </a:pPr>
            <a:r>
              <a:rPr spc="-5"/>
              <a:t>中东大乱局及其发生的原因</a:t>
            </a:r>
          </a:p>
        </p:txBody>
      </p:sp>
      <p:pic>
        <p:nvPicPr>
          <p:cNvPr id="4" name="object 4"/>
          <p:cNvPicPr/>
          <p:nvPr/>
        </p:nvPicPr>
        <p:blipFill>
          <a:blip r:embed="rId2"/>
          <a:stretch>
            <a:fillRect/>
          </a:stretch>
        </p:blipFill>
        <p:spPr>
          <a:xfrm>
            <a:off x="9194800" y="1981200"/>
            <a:ext cx="2995060" cy="2331964"/>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12192000" cy="6858000"/>
            <a:chExt cx="12192000" cy="6858000"/>
          </a:xfrm>
        </p:grpSpPr>
        <p:pic>
          <p:nvPicPr>
            <p:cNvPr id="3" name="object 3"/>
            <p:cNvPicPr/>
            <p:nvPr/>
          </p:nvPicPr>
          <p:blipFill>
            <a:blip r:embed="rId2"/>
            <a:stretch>
              <a:fillRect/>
            </a:stretch>
          </p:blipFill>
          <p:spPr>
            <a:xfrm>
              <a:off x="0" y="0"/>
              <a:ext cx="12192000" cy="6858000"/>
            </a:xfrm>
            <a:prstGeom prst="rect">
              <a:avLst/>
            </a:prstGeom>
          </p:spPr>
        </p:pic>
        <p:pic>
          <p:nvPicPr>
            <p:cNvPr id="4" name="object 4"/>
            <p:cNvPicPr/>
            <p:nvPr/>
          </p:nvPicPr>
          <p:blipFill>
            <a:blip r:embed="rId3"/>
            <a:stretch>
              <a:fillRect/>
            </a:stretch>
          </p:blipFill>
          <p:spPr>
            <a:xfrm>
              <a:off x="1367975" y="1044528"/>
              <a:ext cx="2136640" cy="4363066"/>
            </a:xfrm>
            <a:prstGeom prst="rect">
              <a:avLst/>
            </a:prstGeom>
          </p:spPr>
        </p:pic>
      </p:grpSp>
      <p:sp>
        <p:nvSpPr>
          <p:cNvPr id="5" name="object 5"/>
          <p:cNvSpPr txBox="1"/>
          <p:nvPr/>
        </p:nvSpPr>
        <p:spPr>
          <a:xfrm>
            <a:off x="1547296" y="2191731"/>
            <a:ext cx="1778000" cy="726440"/>
          </a:xfrm>
          <a:prstGeom prst="rect">
            <a:avLst/>
          </a:prstGeom>
        </p:spPr>
        <p:txBody>
          <a:bodyPr vert="horz" wrap="square" lIns="0" tIns="12700" rIns="0" bIns="0" rtlCol="0">
            <a:spAutoFit/>
          </a:bodyPr>
          <a:lstStyle/>
          <a:p>
            <a:pPr marL="304165" marR="5080" indent="-292100">
              <a:lnSpc>
                <a:spcPct val="100000"/>
              </a:lnSpc>
              <a:spcBef>
                <a:spcPts val="100"/>
              </a:spcBef>
            </a:pPr>
            <a:r>
              <a:rPr sz="2300" spc="-10">
                <a:latin typeface="微软雅黑"/>
                <a:cs typeface="微软雅黑"/>
              </a:rPr>
              <a:t>中东地区政治</a:t>
            </a:r>
            <a:r>
              <a:rPr sz="2300" spc="-15">
                <a:latin typeface="微软雅黑"/>
                <a:cs typeface="微软雅黑"/>
              </a:rPr>
              <a:t>秩序崩溃</a:t>
            </a:r>
            <a:endParaRPr sz="2300">
              <a:latin typeface="微软雅黑"/>
              <a:cs typeface="微软雅黑"/>
            </a:endParaRPr>
          </a:p>
        </p:txBody>
      </p:sp>
      <p:sp>
        <p:nvSpPr>
          <p:cNvPr id="6" name="object 6"/>
          <p:cNvSpPr txBox="1"/>
          <p:nvPr/>
        </p:nvSpPr>
        <p:spPr>
          <a:xfrm>
            <a:off x="1521176" y="4878756"/>
            <a:ext cx="28257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DFFFF"/>
                </a:solidFill>
                <a:latin typeface="Arial"/>
                <a:cs typeface="Arial"/>
              </a:rPr>
              <a:t>A</a:t>
            </a:r>
            <a:endParaRPr sz="2800">
              <a:latin typeface="Arial"/>
              <a:cs typeface="Arial"/>
            </a:endParaRPr>
          </a:p>
        </p:txBody>
      </p:sp>
      <p:grpSp>
        <p:nvGrpSpPr>
          <p:cNvPr id="7" name="object 7"/>
          <p:cNvGrpSpPr/>
          <p:nvPr/>
        </p:nvGrpSpPr>
        <p:grpSpPr>
          <a:xfrm>
            <a:off x="5054594" y="1050878"/>
            <a:ext cx="2124075" cy="4082415"/>
            <a:chOff x="5054594" y="1050878"/>
            <a:chExt cx="2124075" cy="4082415"/>
          </a:xfrm>
        </p:grpSpPr>
        <p:sp>
          <p:nvSpPr>
            <p:cNvPr id="8" name="object 8"/>
            <p:cNvSpPr/>
            <p:nvPr/>
          </p:nvSpPr>
          <p:spPr>
            <a:xfrm>
              <a:off x="5342675" y="3625527"/>
              <a:ext cx="1583690" cy="1501775"/>
            </a:xfrm>
            <a:custGeom>
              <a:rect l="l" t="t" r="r" b="b"/>
              <a:pathLst>
                <a:path w="1583690" h="1501775">
                  <a:moveTo>
                    <a:pt x="1583316" y="0"/>
                  </a:moveTo>
                  <a:lnTo>
                    <a:pt x="1532512" y="13887"/>
                  </a:lnTo>
                  <a:lnTo>
                    <a:pt x="1481791" y="27902"/>
                  </a:lnTo>
                  <a:lnTo>
                    <a:pt x="1431232" y="42174"/>
                  </a:lnTo>
                  <a:lnTo>
                    <a:pt x="1380919" y="56830"/>
                  </a:lnTo>
                  <a:lnTo>
                    <a:pt x="1330932" y="71998"/>
                  </a:lnTo>
                  <a:lnTo>
                    <a:pt x="1281354" y="87807"/>
                  </a:lnTo>
                  <a:lnTo>
                    <a:pt x="1232266" y="104385"/>
                  </a:lnTo>
                  <a:lnTo>
                    <a:pt x="1183750" y="121860"/>
                  </a:lnTo>
                  <a:lnTo>
                    <a:pt x="1135887" y="140360"/>
                  </a:lnTo>
                  <a:lnTo>
                    <a:pt x="1088759" y="160013"/>
                  </a:lnTo>
                  <a:lnTo>
                    <a:pt x="1042447" y="180948"/>
                  </a:lnTo>
                  <a:lnTo>
                    <a:pt x="997034" y="203292"/>
                  </a:lnTo>
                  <a:lnTo>
                    <a:pt x="952601" y="227173"/>
                  </a:lnTo>
                  <a:lnTo>
                    <a:pt x="909039" y="252664"/>
                  </a:lnTo>
                  <a:lnTo>
                    <a:pt x="866186" y="279669"/>
                  </a:lnTo>
                  <a:lnTo>
                    <a:pt x="824039" y="308069"/>
                  </a:lnTo>
                  <a:lnTo>
                    <a:pt x="782601" y="337741"/>
                  </a:lnTo>
                  <a:lnTo>
                    <a:pt x="741870" y="368563"/>
                  </a:lnTo>
                  <a:lnTo>
                    <a:pt x="701848" y="400416"/>
                  </a:lnTo>
                  <a:lnTo>
                    <a:pt x="662533" y="433176"/>
                  </a:lnTo>
                  <a:lnTo>
                    <a:pt x="623925" y="466723"/>
                  </a:lnTo>
                  <a:lnTo>
                    <a:pt x="586026" y="500936"/>
                  </a:lnTo>
                  <a:lnTo>
                    <a:pt x="548834" y="535692"/>
                  </a:lnTo>
                  <a:lnTo>
                    <a:pt x="512350" y="570871"/>
                  </a:lnTo>
                  <a:lnTo>
                    <a:pt x="476574" y="606351"/>
                  </a:lnTo>
                  <a:lnTo>
                    <a:pt x="441506" y="642011"/>
                  </a:lnTo>
                  <a:lnTo>
                    <a:pt x="406492" y="678741"/>
                  </a:lnTo>
                  <a:lnTo>
                    <a:pt x="371097" y="717270"/>
                  </a:lnTo>
                  <a:lnTo>
                    <a:pt x="335648" y="757232"/>
                  </a:lnTo>
                  <a:lnTo>
                    <a:pt x="300471" y="798265"/>
                  </a:lnTo>
                  <a:lnTo>
                    <a:pt x="265892" y="840003"/>
                  </a:lnTo>
                  <a:lnTo>
                    <a:pt x="232240" y="882083"/>
                  </a:lnTo>
                  <a:lnTo>
                    <a:pt x="199839" y="924140"/>
                  </a:lnTo>
                  <a:lnTo>
                    <a:pt x="169018" y="965811"/>
                  </a:lnTo>
                  <a:lnTo>
                    <a:pt x="140102" y="1006731"/>
                  </a:lnTo>
                  <a:lnTo>
                    <a:pt x="113418" y="1046536"/>
                  </a:lnTo>
                  <a:lnTo>
                    <a:pt x="89294" y="1084862"/>
                  </a:lnTo>
                  <a:lnTo>
                    <a:pt x="68055" y="1121345"/>
                  </a:lnTo>
                  <a:lnTo>
                    <a:pt x="50028" y="1155621"/>
                  </a:lnTo>
                  <a:lnTo>
                    <a:pt x="24967" y="1214552"/>
                  </a:lnTo>
                  <a:lnTo>
                    <a:pt x="9321" y="1269078"/>
                  </a:lnTo>
                  <a:lnTo>
                    <a:pt x="1521" y="1319932"/>
                  </a:lnTo>
                  <a:lnTo>
                    <a:pt x="0" y="1367849"/>
                  </a:lnTo>
                  <a:lnTo>
                    <a:pt x="3186" y="1413563"/>
                  </a:lnTo>
                  <a:lnTo>
                    <a:pt x="9511" y="1457809"/>
                  </a:lnTo>
                  <a:lnTo>
                    <a:pt x="17405" y="1501319"/>
                  </a:lnTo>
                </a:path>
              </a:pathLst>
            </a:custGeom>
            <a:ln w="12700">
              <a:solidFill>
                <a:srgbClr val="A5644E"/>
              </a:solidFill>
            </a:ln>
          </p:spPr>
          <p:txBody>
            <a:bodyPr wrap="square" lIns="0" tIns="0" rIns="0" bIns="0" rtlCol="0"/>
            <a:lstStyle/>
            <a:p/>
          </p:txBody>
        </p:sp>
        <p:sp>
          <p:nvSpPr>
            <p:cNvPr id="9" name="object 9"/>
            <p:cNvSpPr/>
            <p:nvPr/>
          </p:nvSpPr>
          <p:spPr>
            <a:xfrm>
              <a:off x="5817780" y="3613318"/>
              <a:ext cx="1108710" cy="770255"/>
            </a:xfrm>
            <a:custGeom>
              <a:rect l="l" t="t" r="r" b="b"/>
              <a:pathLst>
                <a:path w="1108709" h="770254">
                  <a:moveTo>
                    <a:pt x="317772" y="769944"/>
                  </a:moveTo>
                  <a:lnTo>
                    <a:pt x="259995" y="765393"/>
                  </a:lnTo>
                  <a:lnTo>
                    <a:pt x="209723" y="756837"/>
                  </a:lnTo>
                  <a:lnTo>
                    <a:pt x="164851" y="744011"/>
                  </a:lnTo>
                  <a:lnTo>
                    <a:pt x="123278" y="726652"/>
                  </a:lnTo>
                  <a:lnTo>
                    <a:pt x="82901" y="704496"/>
                  </a:lnTo>
                  <a:lnTo>
                    <a:pt x="41616" y="677279"/>
                  </a:lnTo>
                  <a:lnTo>
                    <a:pt x="0" y="639734"/>
                  </a:lnTo>
                  <a:lnTo>
                    <a:pt x="26592" y="603564"/>
                  </a:lnTo>
                  <a:lnTo>
                    <a:pt x="55752" y="568408"/>
                  </a:lnTo>
                  <a:lnTo>
                    <a:pt x="86705" y="533687"/>
                  </a:lnTo>
                  <a:lnTo>
                    <a:pt x="119411" y="499459"/>
                  </a:lnTo>
                  <a:lnTo>
                    <a:pt x="153833" y="465781"/>
                  </a:lnTo>
                  <a:lnTo>
                    <a:pt x="189930" y="432713"/>
                  </a:lnTo>
                  <a:lnTo>
                    <a:pt x="227664" y="400311"/>
                  </a:lnTo>
                  <a:lnTo>
                    <a:pt x="266996" y="368635"/>
                  </a:lnTo>
                  <a:lnTo>
                    <a:pt x="307886" y="337742"/>
                  </a:lnTo>
                  <a:lnTo>
                    <a:pt x="350296" y="307690"/>
                  </a:lnTo>
                  <a:lnTo>
                    <a:pt x="394186" y="278538"/>
                  </a:lnTo>
                  <a:lnTo>
                    <a:pt x="439518" y="250344"/>
                  </a:lnTo>
                  <a:lnTo>
                    <a:pt x="486251" y="223166"/>
                  </a:lnTo>
                  <a:lnTo>
                    <a:pt x="534348" y="197061"/>
                  </a:lnTo>
                  <a:lnTo>
                    <a:pt x="583769" y="172088"/>
                  </a:lnTo>
                  <a:lnTo>
                    <a:pt x="634474" y="148306"/>
                  </a:lnTo>
                  <a:lnTo>
                    <a:pt x="678509" y="129093"/>
                  </a:lnTo>
                  <a:lnTo>
                    <a:pt x="722583" y="111168"/>
                  </a:lnTo>
                  <a:lnTo>
                    <a:pt x="766651" y="94524"/>
                  </a:lnTo>
                  <a:lnTo>
                    <a:pt x="810670" y="79156"/>
                  </a:lnTo>
                  <a:lnTo>
                    <a:pt x="854597" y="65058"/>
                  </a:lnTo>
                  <a:lnTo>
                    <a:pt x="1108210" y="0"/>
                  </a:lnTo>
                  <a:lnTo>
                    <a:pt x="1103782" y="9006"/>
                  </a:lnTo>
                  <a:lnTo>
                    <a:pt x="1085752" y="40792"/>
                  </a:lnTo>
                  <a:lnTo>
                    <a:pt x="1081344" y="49758"/>
                  </a:lnTo>
                  <a:lnTo>
                    <a:pt x="1065383" y="104278"/>
                  </a:lnTo>
                  <a:lnTo>
                    <a:pt x="1045792" y="157365"/>
                  </a:lnTo>
                  <a:lnTo>
                    <a:pt x="1022868" y="208924"/>
                  </a:lnTo>
                  <a:lnTo>
                    <a:pt x="996903" y="258858"/>
                  </a:lnTo>
                  <a:lnTo>
                    <a:pt x="968193" y="307069"/>
                  </a:lnTo>
                  <a:lnTo>
                    <a:pt x="937032" y="353461"/>
                  </a:lnTo>
                  <a:lnTo>
                    <a:pt x="903715" y="397937"/>
                  </a:lnTo>
                  <a:lnTo>
                    <a:pt x="868536" y="440400"/>
                  </a:lnTo>
                  <a:lnTo>
                    <a:pt x="831790" y="480754"/>
                  </a:lnTo>
                  <a:lnTo>
                    <a:pt x="793772" y="518901"/>
                  </a:lnTo>
                  <a:lnTo>
                    <a:pt x="754776" y="554744"/>
                  </a:lnTo>
                  <a:lnTo>
                    <a:pt x="715096" y="588187"/>
                  </a:lnTo>
                  <a:lnTo>
                    <a:pt x="675028" y="619133"/>
                  </a:lnTo>
                  <a:lnTo>
                    <a:pt x="634865" y="647485"/>
                  </a:lnTo>
                  <a:lnTo>
                    <a:pt x="594903" y="673146"/>
                  </a:lnTo>
                  <a:lnTo>
                    <a:pt x="555436" y="696020"/>
                  </a:lnTo>
                  <a:lnTo>
                    <a:pt x="516759" y="716009"/>
                  </a:lnTo>
                  <a:lnTo>
                    <a:pt x="479165" y="733016"/>
                  </a:lnTo>
                  <a:lnTo>
                    <a:pt x="442951" y="746946"/>
                  </a:lnTo>
                  <a:lnTo>
                    <a:pt x="375837" y="765182"/>
                  </a:lnTo>
                  <a:lnTo>
                    <a:pt x="345526" y="769296"/>
                  </a:lnTo>
                  <a:lnTo>
                    <a:pt x="317772" y="769944"/>
                  </a:lnTo>
                  <a:close/>
                </a:path>
              </a:pathLst>
            </a:custGeom>
            <a:solidFill>
              <a:srgbClr val="CCA192"/>
            </a:solidFill>
          </p:spPr>
          <p:txBody>
            <a:bodyPr wrap="square" lIns="0" tIns="0" rIns="0" bIns="0" rtlCol="0"/>
            <a:lstStyle/>
            <a:p/>
          </p:txBody>
        </p:sp>
        <p:sp>
          <p:nvSpPr>
            <p:cNvPr id="10" name="object 10"/>
            <p:cNvSpPr/>
            <p:nvPr/>
          </p:nvSpPr>
          <p:spPr>
            <a:xfrm>
              <a:off x="5054594" y="1050878"/>
              <a:ext cx="2124075" cy="3340100"/>
            </a:xfrm>
            <a:custGeom>
              <a:rect l="l" t="t" r="r" b="b"/>
              <a:pathLst>
                <a:path w="2124075" h="3340100">
                  <a:moveTo>
                    <a:pt x="1209079" y="12700"/>
                  </a:moveTo>
                  <a:lnTo>
                    <a:pt x="914860" y="12700"/>
                  </a:lnTo>
                  <a:lnTo>
                    <a:pt x="951111" y="0"/>
                  </a:lnTo>
                  <a:lnTo>
                    <a:pt x="1172828" y="0"/>
                  </a:lnTo>
                  <a:lnTo>
                    <a:pt x="1209079" y="12700"/>
                  </a:lnTo>
                  <a:close/>
                </a:path>
                <a:path w="2124075" h="3340100">
                  <a:moveTo>
                    <a:pt x="1209079" y="3327400"/>
                  </a:moveTo>
                  <a:lnTo>
                    <a:pt x="914860" y="3327400"/>
                  </a:lnTo>
                  <a:lnTo>
                    <a:pt x="878995" y="3314700"/>
                  </a:lnTo>
                  <a:lnTo>
                    <a:pt x="739813" y="3263900"/>
                  </a:lnTo>
                  <a:lnTo>
                    <a:pt x="706193" y="3238500"/>
                  </a:lnTo>
                  <a:lnTo>
                    <a:pt x="673085" y="3225800"/>
                  </a:lnTo>
                  <a:lnTo>
                    <a:pt x="640510" y="3200400"/>
                  </a:lnTo>
                  <a:lnTo>
                    <a:pt x="608490" y="3175000"/>
                  </a:lnTo>
                  <a:lnTo>
                    <a:pt x="577045" y="3149600"/>
                  </a:lnTo>
                  <a:lnTo>
                    <a:pt x="546197" y="3124200"/>
                  </a:lnTo>
                  <a:lnTo>
                    <a:pt x="515966" y="3098800"/>
                  </a:lnTo>
                  <a:lnTo>
                    <a:pt x="486373" y="3073400"/>
                  </a:lnTo>
                  <a:lnTo>
                    <a:pt x="457441" y="3035300"/>
                  </a:lnTo>
                  <a:lnTo>
                    <a:pt x="429189" y="3009900"/>
                  </a:lnTo>
                  <a:lnTo>
                    <a:pt x="401638" y="2971800"/>
                  </a:lnTo>
                  <a:lnTo>
                    <a:pt x="374811" y="2946400"/>
                  </a:lnTo>
                  <a:lnTo>
                    <a:pt x="348728" y="2908300"/>
                  </a:lnTo>
                  <a:lnTo>
                    <a:pt x="323409" y="2870200"/>
                  </a:lnTo>
                  <a:lnTo>
                    <a:pt x="298876" y="2832100"/>
                  </a:lnTo>
                  <a:lnTo>
                    <a:pt x="275151" y="2794000"/>
                  </a:lnTo>
                  <a:lnTo>
                    <a:pt x="252254" y="2743200"/>
                  </a:lnTo>
                  <a:lnTo>
                    <a:pt x="230205" y="2705100"/>
                  </a:lnTo>
                  <a:lnTo>
                    <a:pt x="209027" y="2667000"/>
                  </a:lnTo>
                  <a:lnTo>
                    <a:pt x="188741" y="2616200"/>
                  </a:lnTo>
                  <a:lnTo>
                    <a:pt x="169366" y="2578100"/>
                  </a:lnTo>
                  <a:lnTo>
                    <a:pt x="150925" y="2527300"/>
                  </a:lnTo>
                  <a:lnTo>
                    <a:pt x="133439" y="2476500"/>
                  </a:lnTo>
                  <a:lnTo>
                    <a:pt x="116928" y="2425700"/>
                  </a:lnTo>
                  <a:lnTo>
                    <a:pt x="101414" y="2374900"/>
                  </a:lnTo>
                  <a:lnTo>
                    <a:pt x="86917" y="2324100"/>
                  </a:lnTo>
                  <a:lnTo>
                    <a:pt x="73459" y="2273300"/>
                  </a:lnTo>
                  <a:lnTo>
                    <a:pt x="61061" y="2222500"/>
                  </a:lnTo>
                  <a:lnTo>
                    <a:pt x="49744" y="2171700"/>
                  </a:lnTo>
                  <a:lnTo>
                    <a:pt x="39528" y="2120900"/>
                  </a:lnTo>
                  <a:lnTo>
                    <a:pt x="30436" y="2070100"/>
                  </a:lnTo>
                  <a:lnTo>
                    <a:pt x="22487" y="2006600"/>
                  </a:lnTo>
                  <a:lnTo>
                    <a:pt x="15704" y="1955800"/>
                  </a:lnTo>
                  <a:lnTo>
                    <a:pt x="10106" y="1892300"/>
                  </a:lnTo>
                  <a:lnTo>
                    <a:pt x="5716" y="1841500"/>
                  </a:lnTo>
                  <a:lnTo>
                    <a:pt x="2554" y="1778000"/>
                  </a:lnTo>
                  <a:lnTo>
                    <a:pt x="642" y="1727200"/>
                  </a:lnTo>
                  <a:lnTo>
                    <a:pt x="0" y="1663700"/>
                  </a:lnTo>
                  <a:lnTo>
                    <a:pt x="642" y="1612900"/>
                  </a:lnTo>
                  <a:lnTo>
                    <a:pt x="2554" y="1549400"/>
                  </a:lnTo>
                  <a:lnTo>
                    <a:pt x="5716" y="1485900"/>
                  </a:lnTo>
                  <a:lnTo>
                    <a:pt x="10106" y="1435100"/>
                  </a:lnTo>
                  <a:lnTo>
                    <a:pt x="15704" y="1371600"/>
                  </a:lnTo>
                  <a:lnTo>
                    <a:pt x="22487" y="1320800"/>
                  </a:lnTo>
                  <a:lnTo>
                    <a:pt x="30436" y="1270000"/>
                  </a:lnTo>
                  <a:lnTo>
                    <a:pt x="39528" y="1206500"/>
                  </a:lnTo>
                  <a:lnTo>
                    <a:pt x="49744" y="1155700"/>
                  </a:lnTo>
                  <a:lnTo>
                    <a:pt x="61061" y="1104900"/>
                  </a:lnTo>
                  <a:lnTo>
                    <a:pt x="73459" y="1054100"/>
                  </a:lnTo>
                  <a:lnTo>
                    <a:pt x="86917" y="1003300"/>
                  </a:lnTo>
                  <a:lnTo>
                    <a:pt x="101414" y="952500"/>
                  </a:lnTo>
                  <a:lnTo>
                    <a:pt x="116928" y="901700"/>
                  </a:lnTo>
                  <a:lnTo>
                    <a:pt x="133439" y="850900"/>
                  </a:lnTo>
                  <a:lnTo>
                    <a:pt x="150925" y="800100"/>
                  </a:lnTo>
                  <a:lnTo>
                    <a:pt x="169366" y="762000"/>
                  </a:lnTo>
                  <a:lnTo>
                    <a:pt x="188741" y="711200"/>
                  </a:lnTo>
                  <a:lnTo>
                    <a:pt x="209027" y="673100"/>
                  </a:lnTo>
                  <a:lnTo>
                    <a:pt x="230205" y="622300"/>
                  </a:lnTo>
                  <a:lnTo>
                    <a:pt x="252254" y="584200"/>
                  </a:lnTo>
                  <a:lnTo>
                    <a:pt x="275151" y="546100"/>
                  </a:lnTo>
                  <a:lnTo>
                    <a:pt x="298876" y="508000"/>
                  </a:lnTo>
                  <a:lnTo>
                    <a:pt x="323409" y="469900"/>
                  </a:lnTo>
                  <a:lnTo>
                    <a:pt x="348728" y="431800"/>
                  </a:lnTo>
                  <a:lnTo>
                    <a:pt x="374811" y="393700"/>
                  </a:lnTo>
                  <a:lnTo>
                    <a:pt x="401638" y="355600"/>
                  </a:lnTo>
                  <a:lnTo>
                    <a:pt x="429189" y="317500"/>
                  </a:lnTo>
                  <a:lnTo>
                    <a:pt x="486373" y="266700"/>
                  </a:lnTo>
                  <a:lnTo>
                    <a:pt x="515966" y="228600"/>
                  </a:lnTo>
                  <a:lnTo>
                    <a:pt x="546197" y="203200"/>
                  </a:lnTo>
                  <a:lnTo>
                    <a:pt x="577045" y="177800"/>
                  </a:lnTo>
                  <a:lnTo>
                    <a:pt x="608490" y="152400"/>
                  </a:lnTo>
                  <a:lnTo>
                    <a:pt x="640510" y="127000"/>
                  </a:lnTo>
                  <a:lnTo>
                    <a:pt x="673085" y="114300"/>
                  </a:lnTo>
                  <a:lnTo>
                    <a:pt x="706193" y="88900"/>
                  </a:lnTo>
                  <a:lnTo>
                    <a:pt x="739813" y="76200"/>
                  </a:lnTo>
                  <a:lnTo>
                    <a:pt x="773924" y="50800"/>
                  </a:lnTo>
                  <a:lnTo>
                    <a:pt x="878995" y="12700"/>
                  </a:lnTo>
                  <a:lnTo>
                    <a:pt x="1244945" y="12700"/>
                  </a:lnTo>
                  <a:lnTo>
                    <a:pt x="1350015" y="50800"/>
                  </a:lnTo>
                  <a:lnTo>
                    <a:pt x="1384126" y="76200"/>
                  </a:lnTo>
                  <a:lnTo>
                    <a:pt x="1417746" y="88900"/>
                  </a:lnTo>
                  <a:lnTo>
                    <a:pt x="1026452" y="88900"/>
                  </a:lnTo>
                  <a:lnTo>
                    <a:pt x="991263" y="101600"/>
                  </a:lnTo>
                  <a:lnTo>
                    <a:pt x="956428" y="101600"/>
                  </a:lnTo>
                  <a:lnTo>
                    <a:pt x="921969" y="114300"/>
                  </a:lnTo>
                  <a:lnTo>
                    <a:pt x="887908" y="114300"/>
                  </a:lnTo>
                  <a:lnTo>
                    <a:pt x="788346" y="152400"/>
                  </a:lnTo>
                  <a:lnTo>
                    <a:pt x="756108" y="177800"/>
                  </a:lnTo>
                  <a:lnTo>
                    <a:pt x="724384" y="190500"/>
                  </a:lnTo>
                  <a:lnTo>
                    <a:pt x="693196" y="215900"/>
                  </a:lnTo>
                  <a:lnTo>
                    <a:pt x="662566" y="241300"/>
                  </a:lnTo>
                  <a:lnTo>
                    <a:pt x="632519" y="266700"/>
                  </a:lnTo>
                  <a:lnTo>
                    <a:pt x="603076" y="292100"/>
                  </a:lnTo>
                  <a:lnTo>
                    <a:pt x="574261" y="317500"/>
                  </a:lnTo>
                  <a:lnTo>
                    <a:pt x="518605" y="381000"/>
                  </a:lnTo>
                  <a:lnTo>
                    <a:pt x="491810" y="406400"/>
                  </a:lnTo>
                  <a:lnTo>
                    <a:pt x="465734" y="444500"/>
                  </a:lnTo>
                  <a:lnTo>
                    <a:pt x="440401" y="482600"/>
                  </a:lnTo>
                  <a:lnTo>
                    <a:pt x="415832" y="508000"/>
                  </a:lnTo>
                  <a:lnTo>
                    <a:pt x="392051" y="558800"/>
                  </a:lnTo>
                  <a:lnTo>
                    <a:pt x="369081" y="596900"/>
                  </a:lnTo>
                  <a:lnTo>
                    <a:pt x="346945" y="635000"/>
                  </a:lnTo>
                  <a:lnTo>
                    <a:pt x="325666" y="673100"/>
                  </a:lnTo>
                  <a:lnTo>
                    <a:pt x="305265" y="723900"/>
                  </a:lnTo>
                  <a:lnTo>
                    <a:pt x="285768" y="762000"/>
                  </a:lnTo>
                  <a:lnTo>
                    <a:pt x="267195" y="812800"/>
                  </a:lnTo>
                  <a:lnTo>
                    <a:pt x="249571" y="850900"/>
                  </a:lnTo>
                  <a:lnTo>
                    <a:pt x="232918" y="901700"/>
                  </a:lnTo>
                  <a:lnTo>
                    <a:pt x="217259" y="952500"/>
                  </a:lnTo>
                  <a:lnTo>
                    <a:pt x="202617" y="1003300"/>
                  </a:lnTo>
                  <a:lnTo>
                    <a:pt x="189014" y="1054100"/>
                  </a:lnTo>
                  <a:lnTo>
                    <a:pt x="176474" y="1104900"/>
                  </a:lnTo>
                  <a:lnTo>
                    <a:pt x="165020" y="1155700"/>
                  </a:lnTo>
                  <a:lnTo>
                    <a:pt x="154675" y="1206500"/>
                  </a:lnTo>
                  <a:lnTo>
                    <a:pt x="145460" y="1270000"/>
                  </a:lnTo>
                  <a:lnTo>
                    <a:pt x="137400" y="1320800"/>
                  </a:lnTo>
                  <a:lnTo>
                    <a:pt x="130517" y="1371600"/>
                  </a:lnTo>
                  <a:lnTo>
                    <a:pt x="124835" y="1435100"/>
                  </a:lnTo>
                  <a:lnTo>
                    <a:pt x="120375" y="1485900"/>
                  </a:lnTo>
                  <a:lnTo>
                    <a:pt x="117161" y="1549400"/>
                  </a:lnTo>
                  <a:lnTo>
                    <a:pt x="115216" y="1612900"/>
                  </a:lnTo>
                  <a:lnTo>
                    <a:pt x="114562" y="1663700"/>
                  </a:lnTo>
                  <a:lnTo>
                    <a:pt x="115216" y="1727200"/>
                  </a:lnTo>
                  <a:lnTo>
                    <a:pt x="117161" y="1778000"/>
                  </a:lnTo>
                  <a:lnTo>
                    <a:pt x="120375" y="1841500"/>
                  </a:lnTo>
                  <a:lnTo>
                    <a:pt x="124835" y="1892300"/>
                  </a:lnTo>
                  <a:lnTo>
                    <a:pt x="130517" y="1955800"/>
                  </a:lnTo>
                  <a:lnTo>
                    <a:pt x="137400" y="2006600"/>
                  </a:lnTo>
                  <a:lnTo>
                    <a:pt x="145460" y="2070100"/>
                  </a:lnTo>
                  <a:lnTo>
                    <a:pt x="154675" y="2120900"/>
                  </a:lnTo>
                  <a:lnTo>
                    <a:pt x="165020" y="2171700"/>
                  </a:lnTo>
                  <a:lnTo>
                    <a:pt x="176474" y="2222500"/>
                  </a:lnTo>
                  <a:lnTo>
                    <a:pt x="189014" y="2273300"/>
                  </a:lnTo>
                  <a:lnTo>
                    <a:pt x="202617" y="2324100"/>
                  </a:lnTo>
                  <a:lnTo>
                    <a:pt x="217259" y="2374900"/>
                  </a:lnTo>
                  <a:lnTo>
                    <a:pt x="232918" y="2425700"/>
                  </a:lnTo>
                  <a:lnTo>
                    <a:pt x="249571" y="2476500"/>
                  </a:lnTo>
                  <a:lnTo>
                    <a:pt x="267195" y="2527300"/>
                  </a:lnTo>
                  <a:lnTo>
                    <a:pt x="285768" y="2565400"/>
                  </a:lnTo>
                  <a:lnTo>
                    <a:pt x="305265" y="2616200"/>
                  </a:lnTo>
                  <a:lnTo>
                    <a:pt x="325666" y="2654300"/>
                  </a:lnTo>
                  <a:lnTo>
                    <a:pt x="346945" y="2705100"/>
                  </a:lnTo>
                  <a:lnTo>
                    <a:pt x="369081" y="2743200"/>
                  </a:lnTo>
                  <a:lnTo>
                    <a:pt x="392051" y="2781300"/>
                  </a:lnTo>
                  <a:lnTo>
                    <a:pt x="415832" y="2819400"/>
                  </a:lnTo>
                  <a:lnTo>
                    <a:pt x="440401" y="2857500"/>
                  </a:lnTo>
                  <a:lnTo>
                    <a:pt x="465734" y="2895600"/>
                  </a:lnTo>
                  <a:lnTo>
                    <a:pt x="491810" y="2921000"/>
                  </a:lnTo>
                  <a:lnTo>
                    <a:pt x="518605" y="2959100"/>
                  </a:lnTo>
                  <a:lnTo>
                    <a:pt x="546096" y="2984500"/>
                  </a:lnTo>
                  <a:lnTo>
                    <a:pt x="574261" y="3009900"/>
                  </a:lnTo>
                  <a:lnTo>
                    <a:pt x="603076" y="3048000"/>
                  </a:lnTo>
                  <a:lnTo>
                    <a:pt x="632519" y="3073400"/>
                  </a:lnTo>
                  <a:lnTo>
                    <a:pt x="662566" y="3098800"/>
                  </a:lnTo>
                  <a:lnTo>
                    <a:pt x="693196" y="3111500"/>
                  </a:lnTo>
                  <a:lnTo>
                    <a:pt x="724384" y="3136900"/>
                  </a:lnTo>
                  <a:lnTo>
                    <a:pt x="756108" y="3162300"/>
                  </a:lnTo>
                  <a:lnTo>
                    <a:pt x="854268" y="3200400"/>
                  </a:lnTo>
                  <a:lnTo>
                    <a:pt x="921969" y="3225800"/>
                  </a:lnTo>
                  <a:lnTo>
                    <a:pt x="956428" y="3225800"/>
                  </a:lnTo>
                  <a:lnTo>
                    <a:pt x="991263" y="3238500"/>
                  </a:lnTo>
                  <a:lnTo>
                    <a:pt x="1417746" y="3238500"/>
                  </a:lnTo>
                  <a:lnTo>
                    <a:pt x="1384126" y="3263900"/>
                  </a:lnTo>
                  <a:lnTo>
                    <a:pt x="1244945" y="3314700"/>
                  </a:lnTo>
                  <a:lnTo>
                    <a:pt x="1209079" y="3327400"/>
                  </a:lnTo>
                  <a:close/>
                </a:path>
                <a:path w="2124075" h="3340100">
                  <a:moveTo>
                    <a:pt x="1417746" y="3238500"/>
                  </a:moveTo>
                  <a:lnTo>
                    <a:pt x="1132676" y="3238500"/>
                  </a:lnTo>
                  <a:lnTo>
                    <a:pt x="1167511" y="3225800"/>
                  </a:lnTo>
                  <a:lnTo>
                    <a:pt x="1201971" y="3225800"/>
                  </a:lnTo>
                  <a:lnTo>
                    <a:pt x="1269671" y="3200400"/>
                  </a:lnTo>
                  <a:lnTo>
                    <a:pt x="1367831" y="3162300"/>
                  </a:lnTo>
                  <a:lnTo>
                    <a:pt x="1399555" y="3136900"/>
                  </a:lnTo>
                  <a:lnTo>
                    <a:pt x="1430743" y="3111500"/>
                  </a:lnTo>
                  <a:lnTo>
                    <a:pt x="1461373" y="3098800"/>
                  </a:lnTo>
                  <a:lnTo>
                    <a:pt x="1491420" y="3073400"/>
                  </a:lnTo>
                  <a:lnTo>
                    <a:pt x="1520863" y="3048000"/>
                  </a:lnTo>
                  <a:lnTo>
                    <a:pt x="1549678" y="3009900"/>
                  </a:lnTo>
                  <a:lnTo>
                    <a:pt x="1577843" y="2984500"/>
                  </a:lnTo>
                  <a:lnTo>
                    <a:pt x="1605334" y="2959100"/>
                  </a:lnTo>
                  <a:lnTo>
                    <a:pt x="1632129" y="2921000"/>
                  </a:lnTo>
                  <a:lnTo>
                    <a:pt x="1658205" y="2895600"/>
                  </a:lnTo>
                  <a:lnTo>
                    <a:pt x="1683538" y="2857500"/>
                  </a:lnTo>
                  <a:lnTo>
                    <a:pt x="1708107" y="2819400"/>
                  </a:lnTo>
                  <a:lnTo>
                    <a:pt x="1731888" y="2781300"/>
                  </a:lnTo>
                  <a:lnTo>
                    <a:pt x="1754858" y="2743200"/>
                  </a:lnTo>
                  <a:lnTo>
                    <a:pt x="1776994" y="2705100"/>
                  </a:lnTo>
                  <a:lnTo>
                    <a:pt x="1798273" y="2654300"/>
                  </a:lnTo>
                  <a:lnTo>
                    <a:pt x="1818673" y="2616200"/>
                  </a:lnTo>
                  <a:lnTo>
                    <a:pt x="1838171" y="2565400"/>
                  </a:lnTo>
                  <a:lnTo>
                    <a:pt x="1856744" y="2527300"/>
                  </a:lnTo>
                  <a:lnTo>
                    <a:pt x="1874368" y="2476500"/>
                  </a:lnTo>
                  <a:lnTo>
                    <a:pt x="1891021" y="2425700"/>
                  </a:lnTo>
                  <a:lnTo>
                    <a:pt x="1906680" y="2374900"/>
                  </a:lnTo>
                  <a:lnTo>
                    <a:pt x="1921322" y="2324100"/>
                  </a:lnTo>
                  <a:lnTo>
                    <a:pt x="1934925" y="2273300"/>
                  </a:lnTo>
                  <a:lnTo>
                    <a:pt x="1947464" y="2222500"/>
                  </a:lnTo>
                  <a:lnTo>
                    <a:pt x="1958919" y="2171700"/>
                  </a:lnTo>
                  <a:lnTo>
                    <a:pt x="1969264" y="2120900"/>
                  </a:lnTo>
                  <a:lnTo>
                    <a:pt x="1978479" y="2070100"/>
                  </a:lnTo>
                  <a:lnTo>
                    <a:pt x="1986539" y="2006600"/>
                  </a:lnTo>
                  <a:lnTo>
                    <a:pt x="1993421" y="1955800"/>
                  </a:lnTo>
                  <a:lnTo>
                    <a:pt x="1999104" y="1892300"/>
                  </a:lnTo>
                  <a:lnTo>
                    <a:pt x="2003564" y="1841500"/>
                  </a:lnTo>
                  <a:lnTo>
                    <a:pt x="2006778" y="1778000"/>
                  </a:lnTo>
                  <a:lnTo>
                    <a:pt x="2008723" y="1727200"/>
                  </a:lnTo>
                  <a:lnTo>
                    <a:pt x="2009376" y="1663700"/>
                  </a:lnTo>
                  <a:lnTo>
                    <a:pt x="2008723" y="1612900"/>
                  </a:lnTo>
                  <a:lnTo>
                    <a:pt x="2006778" y="1549400"/>
                  </a:lnTo>
                  <a:lnTo>
                    <a:pt x="2003564" y="1485900"/>
                  </a:lnTo>
                  <a:lnTo>
                    <a:pt x="1999104" y="1435100"/>
                  </a:lnTo>
                  <a:lnTo>
                    <a:pt x="1993421" y="1371600"/>
                  </a:lnTo>
                  <a:lnTo>
                    <a:pt x="1986539" y="1320800"/>
                  </a:lnTo>
                  <a:lnTo>
                    <a:pt x="1978479" y="1270000"/>
                  </a:lnTo>
                  <a:lnTo>
                    <a:pt x="1969264" y="1206500"/>
                  </a:lnTo>
                  <a:lnTo>
                    <a:pt x="1958919" y="1155700"/>
                  </a:lnTo>
                  <a:lnTo>
                    <a:pt x="1947464" y="1104900"/>
                  </a:lnTo>
                  <a:lnTo>
                    <a:pt x="1934925" y="1054100"/>
                  </a:lnTo>
                  <a:lnTo>
                    <a:pt x="1921322" y="1003300"/>
                  </a:lnTo>
                  <a:lnTo>
                    <a:pt x="1906680" y="952500"/>
                  </a:lnTo>
                  <a:lnTo>
                    <a:pt x="1891021" y="901700"/>
                  </a:lnTo>
                  <a:lnTo>
                    <a:pt x="1874368" y="850900"/>
                  </a:lnTo>
                  <a:lnTo>
                    <a:pt x="1856744" y="812800"/>
                  </a:lnTo>
                  <a:lnTo>
                    <a:pt x="1838171" y="762000"/>
                  </a:lnTo>
                  <a:lnTo>
                    <a:pt x="1818673" y="723900"/>
                  </a:lnTo>
                  <a:lnTo>
                    <a:pt x="1798273" y="673100"/>
                  </a:lnTo>
                  <a:lnTo>
                    <a:pt x="1776994" y="635000"/>
                  </a:lnTo>
                  <a:lnTo>
                    <a:pt x="1754858" y="596900"/>
                  </a:lnTo>
                  <a:lnTo>
                    <a:pt x="1731888" y="558800"/>
                  </a:lnTo>
                  <a:lnTo>
                    <a:pt x="1708107" y="508000"/>
                  </a:lnTo>
                  <a:lnTo>
                    <a:pt x="1683538" y="482600"/>
                  </a:lnTo>
                  <a:lnTo>
                    <a:pt x="1658205" y="444500"/>
                  </a:lnTo>
                  <a:lnTo>
                    <a:pt x="1632129" y="406400"/>
                  </a:lnTo>
                  <a:lnTo>
                    <a:pt x="1605334" y="381000"/>
                  </a:lnTo>
                  <a:lnTo>
                    <a:pt x="1577843" y="342900"/>
                  </a:lnTo>
                  <a:lnTo>
                    <a:pt x="1549678" y="317500"/>
                  </a:lnTo>
                  <a:lnTo>
                    <a:pt x="1520863" y="292100"/>
                  </a:lnTo>
                  <a:lnTo>
                    <a:pt x="1491420" y="266700"/>
                  </a:lnTo>
                  <a:lnTo>
                    <a:pt x="1461373" y="241300"/>
                  </a:lnTo>
                  <a:lnTo>
                    <a:pt x="1430743" y="215900"/>
                  </a:lnTo>
                  <a:lnTo>
                    <a:pt x="1399555" y="190500"/>
                  </a:lnTo>
                  <a:lnTo>
                    <a:pt x="1367831" y="177800"/>
                  </a:lnTo>
                  <a:lnTo>
                    <a:pt x="1335593" y="152400"/>
                  </a:lnTo>
                  <a:lnTo>
                    <a:pt x="1236031" y="114300"/>
                  </a:lnTo>
                  <a:lnTo>
                    <a:pt x="1201971" y="114300"/>
                  </a:lnTo>
                  <a:lnTo>
                    <a:pt x="1167511" y="101600"/>
                  </a:lnTo>
                  <a:lnTo>
                    <a:pt x="1132676" y="101600"/>
                  </a:lnTo>
                  <a:lnTo>
                    <a:pt x="1097488" y="88900"/>
                  </a:lnTo>
                  <a:lnTo>
                    <a:pt x="1417746" y="88900"/>
                  </a:lnTo>
                  <a:lnTo>
                    <a:pt x="1450854" y="114300"/>
                  </a:lnTo>
                  <a:lnTo>
                    <a:pt x="1483429" y="127000"/>
                  </a:lnTo>
                  <a:lnTo>
                    <a:pt x="1515449" y="152400"/>
                  </a:lnTo>
                  <a:lnTo>
                    <a:pt x="1546894" y="177800"/>
                  </a:lnTo>
                  <a:lnTo>
                    <a:pt x="1577742" y="203200"/>
                  </a:lnTo>
                  <a:lnTo>
                    <a:pt x="1607973" y="228600"/>
                  </a:lnTo>
                  <a:lnTo>
                    <a:pt x="1637566" y="266700"/>
                  </a:lnTo>
                  <a:lnTo>
                    <a:pt x="1666498" y="292100"/>
                  </a:lnTo>
                  <a:lnTo>
                    <a:pt x="1722300" y="355600"/>
                  </a:lnTo>
                  <a:lnTo>
                    <a:pt x="1749128" y="393700"/>
                  </a:lnTo>
                  <a:lnTo>
                    <a:pt x="1775211" y="431800"/>
                  </a:lnTo>
                  <a:lnTo>
                    <a:pt x="1800530" y="469900"/>
                  </a:lnTo>
                  <a:lnTo>
                    <a:pt x="1825062" y="508000"/>
                  </a:lnTo>
                  <a:lnTo>
                    <a:pt x="1848788" y="546100"/>
                  </a:lnTo>
                  <a:lnTo>
                    <a:pt x="1871685" y="584200"/>
                  </a:lnTo>
                  <a:lnTo>
                    <a:pt x="1893734" y="622300"/>
                  </a:lnTo>
                  <a:lnTo>
                    <a:pt x="1914912" y="673100"/>
                  </a:lnTo>
                  <a:lnTo>
                    <a:pt x="1935198" y="711200"/>
                  </a:lnTo>
                  <a:lnTo>
                    <a:pt x="1954573" y="762000"/>
                  </a:lnTo>
                  <a:lnTo>
                    <a:pt x="1973013" y="800100"/>
                  </a:lnTo>
                  <a:lnTo>
                    <a:pt x="1990500" y="850900"/>
                  </a:lnTo>
                  <a:lnTo>
                    <a:pt x="2007011" y="901700"/>
                  </a:lnTo>
                  <a:lnTo>
                    <a:pt x="2022525" y="952500"/>
                  </a:lnTo>
                  <a:lnTo>
                    <a:pt x="2037022" y="1003300"/>
                  </a:lnTo>
                  <a:lnTo>
                    <a:pt x="2050480" y="1054100"/>
                  </a:lnTo>
                  <a:lnTo>
                    <a:pt x="2062878" y="1104900"/>
                  </a:lnTo>
                  <a:lnTo>
                    <a:pt x="2074195" y="1155700"/>
                  </a:lnTo>
                  <a:lnTo>
                    <a:pt x="2084411" y="1206500"/>
                  </a:lnTo>
                  <a:lnTo>
                    <a:pt x="2093503" y="1270000"/>
                  </a:lnTo>
                  <a:lnTo>
                    <a:pt x="2101452" y="1320800"/>
                  </a:lnTo>
                  <a:lnTo>
                    <a:pt x="2108235" y="1371600"/>
                  </a:lnTo>
                  <a:lnTo>
                    <a:pt x="2113832" y="1435100"/>
                  </a:lnTo>
                  <a:lnTo>
                    <a:pt x="2118223" y="1485900"/>
                  </a:lnTo>
                  <a:lnTo>
                    <a:pt x="2121384" y="1549400"/>
                  </a:lnTo>
                  <a:lnTo>
                    <a:pt x="2123297" y="1612900"/>
                  </a:lnTo>
                  <a:lnTo>
                    <a:pt x="2123939" y="1663700"/>
                  </a:lnTo>
                  <a:lnTo>
                    <a:pt x="2123297" y="1727200"/>
                  </a:lnTo>
                  <a:lnTo>
                    <a:pt x="2121384" y="1778000"/>
                  </a:lnTo>
                  <a:lnTo>
                    <a:pt x="2118223" y="1841500"/>
                  </a:lnTo>
                  <a:lnTo>
                    <a:pt x="2113832" y="1892300"/>
                  </a:lnTo>
                  <a:lnTo>
                    <a:pt x="2108235" y="1955800"/>
                  </a:lnTo>
                  <a:lnTo>
                    <a:pt x="2101452" y="2006600"/>
                  </a:lnTo>
                  <a:lnTo>
                    <a:pt x="2093503" y="2070100"/>
                  </a:lnTo>
                  <a:lnTo>
                    <a:pt x="2084411" y="2120900"/>
                  </a:lnTo>
                  <a:lnTo>
                    <a:pt x="2074195" y="2171700"/>
                  </a:lnTo>
                  <a:lnTo>
                    <a:pt x="2062878" y="2222500"/>
                  </a:lnTo>
                  <a:lnTo>
                    <a:pt x="2050480" y="2273300"/>
                  </a:lnTo>
                  <a:lnTo>
                    <a:pt x="2037022" y="2324100"/>
                  </a:lnTo>
                  <a:lnTo>
                    <a:pt x="2022525" y="2374900"/>
                  </a:lnTo>
                  <a:lnTo>
                    <a:pt x="2007011" y="2425700"/>
                  </a:lnTo>
                  <a:lnTo>
                    <a:pt x="1990500" y="2476500"/>
                  </a:lnTo>
                  <a:lnTo>
                    <a:pt x="1973013" y="2527300"/>
                  </a:lnTo>
                  <a:lnTo>
                    <a:pt x="1954573" y="2578100"/>
                  </a:lnTo>
                  <a:lnTo>
                    <a:pt x="1935198" y="2616200"/>
                  </a:lnTo>
                  <a:lnTo>
                    <a:pt x="1914912" y="2667000"/>
                  </a:lnTo>
                  <a:lnTo>
                    <a:pt x="1893734" y="2705100"/>
                  </a:lnTo>
                  <a:lnTo>
                    <a:pt x="1871685" y="2743200"/>
                  </a:lnTo>
                  <a:lnTo>
                    <a:pt x="1848788" y="2794000"/>
                  </a:lnTo>
                  <a:lnTo>
                    <a:pt x="1825062" y="2832100"/>
                  </a:lnTo>
                  <a:lnTo>
                    <a:pt x="1800530" y="2870200"/>
                  </a:lnTo>
                  <a:lnTo>
                    <a:pt x="1775211" y="2908300"/>
                  </a:lnTo>
                  <a:lnTo>
                    <a:pt x="1749128" y="2946400"/>
                  </a:lnTo>
                  <a:lnTo>
                    <a:pt x="1722300" y="2971800"/>
                  </a:lnTo>
                  <a:lnTo>
                    <a:pt x="1694750" y="3009900"/>
                  </a:lnTo>
                  <a:lnTo>
                    <a:pt x="1666498" y="3035300"/>
                  </a:lnTo>
                  <a:lnTo>
                    <a:pt x="1637566" y="3073400"/>
                  </a:lnTo>
                  <a:lnTo>
                    <a:pt x="1607973" y="3098800"/>
                  </a:lnTo>
                  <a:lnTo>
                    <a:pt x="1577742" y="3124200"/>
                  </a:lnTo>
                  <a:lnTo>
                    <a:pt x="1546894" y="3149600"/>
                  </a:lnTo>
                  <a:lnTo>
                    <a:pt x="1515449" y="3175000"/>
                  </a:lnTo>
                  <a:lnTo>
                    <a:pt x="1483429" y="3200400"/>
                  </a:lnTo>
                  <a:lnTo>
                    <a:pt x="1450854" y="3225800"/>
                  </a:lnTo>
                  <a:lnTo>
                    <a:pt x="1417746" y="3238500"/>
                  </a:lnTo>
                  <a:close/>
                </a:path>
                <a:path w="2124075" h="3340100">
                  <a:moveTo>
                    <a:pt x="1136212" y="3340100"/>
                  </a:moveTo>
                  <a:lnTo>
                    <a:pt x="987727" y="3340100"/>
                  </a:lnTo>
                  <a:lnTo>
                    <a:pt x="951111" y="3327400"/>
                  </a:lnTo>
                  <a:lnTo>
                    <a:pt x="1172828" y="3327400"/>
                  </a:lnTo>
                  <a:lnTo>
                    <a:pt x="1136212" y="3340100"/>
                  </a:lnTo>
                  <a:close/>
                </a:path>
              </a:pathLst>
            </a:custGeom>
            <a:solidFill>
              <a:srgbClr val="A5644E"/>
            </a:solidFill>
          </p:spPr>
          <p:txBody>
            <a:bodyPr wrap="square" lIns="0" tIns="0" rIns="0" bIns="0" rtlCol="0"/>
            <a:lstStyle/>
            <a:p/>
          </p:txBody>
        </p:sp>
      </p:grpSp>
      <p:sp>
        <p:nvSpPr>
          <p:cNvPr id="11" name="object 11"/>
          <p:cNvSpPr txBox="1"/>
          <p:nvPr/>
        </p:nvSpPr>
        <p:spPr>
          <a:xfrm>
            <a:off x="5227565" y="2191731"/>
            <a:ext cx="1778000" cy="726440"/>
          </a:xfrm>
          <a:prstGeom prst="rect">
            <a:avLst/>
          </a:prstGeom>
        </p:spPr>
        <p:txBody>
          <a:bodyPr vert="horz" wrap="square" lIns="0" tIns="12700" rIns="0" bIns="0" rtlCol="0">
            <a:spAutoFit/>
          </a:bodyPr>
          <a:lstStyle/>
          <a:p>
            <a:pPr marL="304165" marR="5080" indent="-292100">
              <a:lnSpc>
                <a:spcPct val="100000"/>
              </a:lnSpc>
              <a:spcBef>
                <a:spcPts val="100"/>
              </a:spcBef>
            </a:pPr>
            <a:r>
              <a:rPr sz="2300" spc="-10">
                <a:latin typeface="微软雅黑"/>
                <a:cs typeface="微软雅黑"/>
              </a:rPr>
              <a:t>中东政治秩序</a:t>
            </a:r>
            <a:r>
              <a:rPr sz="2300" spc="-15">
                <a:latin typeface="微软雅黑"/>
                <a:cs typeface="微软雅黑"/>
              </a:rPr>
              <a:t>历史演变</a:t>
            </a:r>
            <a:endParaRPr sz="2300">
              <a:latin typeface="微软雅黑"/>
              <a:cs typeface="微软雅黑"/>
            </a:endParaRPr>
          </a:p>
        </p:txBody>
      </p:sp>
      <p:sp>
        <p:nvSpPr>
          <p:cNvPr id="12" name="object 12"/>
          <p:cNvSpPr/>
          <p:nvPr/>
        </p:nvSpPr>
        <p:spPr>
          <a:xfrm>
            <a:off x="5049592" y="4821680"/>
            <a:ext cx="586105" cy="586105"/>
          </a:xfrm>
          <a:custGeom>
            <a:rect l="l" t="t" r="r" b="b"/>
            <a:pathLst>
              <a:path w="586104" h="586104">
                <a:moveTo>
                  <a:pt x="292956" y="0"/>
                </a:moveTo>
                <a:close/>
              </a:path>
              <a:path w="586104" h="586104">
                <a:moveTo>
                  <a:pt x="292956" y="585915"/>
                </a:moveTo>
                <a:lnTo>
                  <a:pt x="245437" y="582080"/>
                </a:lnTo>
                <a:lnTo>
                  <a:pt x="200359" y="570979"/>
                </a:lnTo>
                <a:lnTo>
                  <a:pt x="158325" y="553215"/>
                </a:lnTo>
                <a:lnTo>
                  <a:pt x="119939" y="529391"/>
                </a:lnTo>
                <a:lnTo>
                  <a:pt x="85804" y="500109"/>
                </a:lnTo>
                <a:lnTo>
                  <a:pt x="56522" y="465974"/>
                </a:lnTo>
                <a:lnTo>
                  <a:pt x="32698" y="427588"/>
                </a:lnTo>
                <a:lnTo>
                  <a:pt x="14934" y="385554"/>
                </a:lnTo>
                <a:lnTo>
                  <a:pt x="3833" y="340476"/>
                </a:lnTo>
                <a:lnTo>
                  <a:pt x="0" y="292957"/>
                </a:lnTo>
                <a:lnTo>
                  <a:pt x="3834" y="245437"/>
                </a:lnTo>
                <a:lnTo>
                  <a:pt x="14935" y="200359"/>
                </a:lnTo>
                <a:lnTo>
                  <a:pt x="32699" y="158326"/>
                </a:lnTo>
                <a:lnTo>
                  <a:pt x="56524" y="119940"/>
                </a:lnTo>
                <a:lnTo>
                  <a:pt x="85805" y="85804"/>
                </a:lnTo>
                <a:lnTo>
                  <a:pt x="119941" y="56523"/>
                </a:lnTo>
                <a:lnTo>
                  <a:pt x="158327" y="32699"/>
                </a:lnTo>
                <a:lnTo>
                  <a:pt x="200360" y="14934"/>
                </a:lnTo>
                <a:lnTo>
                  <a:pt x="245439" y="3834"/>
                </a:lnTo>
                <a:lnTo>
                  <a:pt x="292956" y="0"/>
                </a:lnTo>
                <a:lnTo>
                  <a:pt x="340475" y="3834"/>
                </a:lnTo>
                <a:lnTo>
                  <a:pt x="385553" y="14935"/>
                </a:lnTo>
                <a:lnTo>
                  <a:pt x="427587" y="32699"/>
                </a:lnTo>
                <a:lnTo>
                  <a:pt x="465973" y="56523"/>
                </a:lnTo>
                <a:lnTo>
                  <a:pt x="500108" y="85805"/>
                </a:lnTo>
                <a:lnTo>
                  <a:pt x="529390" y="119940"/>
                </a:lnTo>
                <a:lnTo>
                  <a:pt x="553214" y="158326"/>
                </a:lnTo>
                <a:lnTo>
                  <a:pt x="570978" y="200360"/>
                </a:lnTo>
                <a:lnTo>
                  <a:pt x="582079" y="245438"/>
                </a:lnTo>
                <a:lnTo>
                  <a:pt x="585914" y="292957"/>
                </a:lnTo>
                <a:lnTo>
                  <a:pt x="582079" y="340476"/>
                </a:lnTo>
                <a:lnTo>
                  <a:pt x="570978" y="385554"/>
                </a:lnTo>
                <a:lnTo>
                  <a:pt x="553214" y="427588"/>
                </a:lnTo>
                <a:lnTo>
                  <a:pt x="529390" y="465974"/>
                </a:lnTo>
                <a:lnTo>
                  <a:pt x="500108" y="500109"/>
                </a:lnTo>
                <a:lnTo>
                  <a:pt x="465973" y="529391"/>
                </a:lnTo>
                <a:lnTo>
                  <a:pt x="427587" y="553215"/>
                </a:lnTo>
                <a:lnTo>
                  <a:pt x="385553" y="570979"/>
                </a:lnTo>
                <a:lnTo>
                  <a:pt x="340475" y="582080"/>
                </a:lnTo>
                <a:lnTo>
                  <a:pt x="292956" y="585915"/>
                </a:lnTo>
                <a:close/>
              </a:path>
            </a:pathLst>
          </a:custGeom>
          <a:solidFill>
            <a:srgbClr val="A5644E"/>
          </a:solidFill>
        </p:spPr>
        <p:txBody>
          <a:bodyPr wrap="square" lIns="0" tIns="0" rIns="0" bIns="0" rtlCol="0"/>
          <a:lstStyle/>
          <a:p/>
        </p:txBody>
      </p:sp>
      <p:sp>
        <p:nvSpPr>
          <p:cNvPr id="13" name="object 13"/>
          <p:cNvSpPr txBox="1"/>
          <p:nvPr/>
        </p:nvSpPr>
        <p:spPr>
          <a:xfrm>
            <a:off x="5201449" y="4878756"/>
            <a:ext cx="28257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DFFFF"/>
                </a:solidFill>
                <a:latin typeface="Arial"/>
                <a:cs typeface="Arial"/>
              </a:rPr>
              <a:t>B</a:t>
            </a:r>
            <a:endParaRPr sz="2800">
              <a:latin typeface="Arial"/>
              <a:cs typeface="Arial"/>
            </a:endParaRPr>
          </a:p>
        </p:txBody>
      </p:sp>
      <p:grpSp>
        <p:nvGrpSpPr>
          <p:cNvPr id="14" name="object 14"/>
          <p:cNvGrpSpPr/>
          <p:nvPr/>
        </p:nvGrpSpPr>
        <p:grpSpPr>
          <a:xfrm>
            <a:off x="8734865" y="1050877"/>
            <a:ext cx="2124075" cy="4082415"/>
            <a:chOff x="8734865" y="1050877"/>
            <a:chExt cx="2124075" cy="4082415"/>
          </a:xfrm>
        </p:grpSpPr>
        <p:sp>
          <p:nvSpPr>
            <p:cNvPr id="15" name="object 15"/>
            <p:cNvSpPr/>
            <p:nvPr/>
          </p:nvSpPr>
          <p:spPr>
            <a:xfrm>
              <a:off x="9022947" y="3625527"/>
              <a:ext cx="1583690" cy="1501775"/>
            </a:xfrm>
            <a:custGeom>
              <a:rect l="l" t="t" r="r" b="b"/>
              <a:pathLst>
                <a:path w="1583690" h="1501775">
                  <a:moveTo>
                    <a:pt x="1583316" y="0"/>
                  </a:moveTo>
                  <a:lnTo>
                    <a:pt x="1532513" y="13887"/>
                  </a:lnTo>
                  <a:lnTo>
                    <a:pt x="1481791" y="27902"/>
                  </a:lnTo>
                  <a:lnTo>
                    <a:pt x="1431232" y="42174"/>
                  </a:lnTo>
                  <a:lnTo>
                    <a:pt x="1380919" y="56830"/>
                  </a:lnTo>
                  <a:lnTo>
                    <a:pt x="1330933" y="71998"/>
                  </a:lnTo>
                  <a:lnTo>
                    <a:pt x="1281354" y="87807"/>
                  </a:lnTo>
                  <a:lnTo>
                    <a:pt x="1232266" y="104385"/>
                  </a:lnTo>
                  <a:lnTo>
                    <a:pt x="1183750" y="121860"/>
                  </a:lnTo>
                  <a:lnTo>
                    <a:pt x="1135887" y="140360"/>
                  </a:lnTo>
                  <a:lnTo>
                    <a:pt x="1088758" y="160013"/>
                  </a:lnTo>
                  <a:lnTo>
                    <a:pt x="1042447" y="180948"/>
                  </a:lnTo>
                  <a:lnTo>
                    <a:pt x="997034" y="203292"/>
                  </a:lnTo>
                  <a:lnTo>
                    <a:pt x="952601" y="227173"/>
                  </a:lnTo>
                  <a:lnTo>
                    <a:pt x="909039" y="252664"/>
                  </a:lnTo>
                  <a:lnTo>
                    <a:pt x="866185" y="279669"/>
                  </a:lnTo>
                  <a:lnTo>
                    <a:pt x="824039" y="308069"/>
                  </a:lnTo>
                  <a:lnTo>
                    <a:pt x="782601" y="337741"/>
                  </a:lnTo>
                  <a:lnTo>
                    <a:pt x="741870" y="368563"/>
                  </a:lnTo>
                  <a:lnTo>
                    <a:pt x="701847" y="400416"/>
                  </a:lnTo>
                  <a:lnTo>
                    <a:pt x="662532" y="433176"/>
                  </a:lnTo>
                  <a:lnTo>
                    <a:pt x="623925" y="466723"/>
                  </a:lnTo>
                  <a:lnTo>
                    <a:pt x="586026" y="500936"/>
                  </a:lnTo>
                  <a:lnTo>
                    <a:pt x="548834" y="535692"/>
                  </a:lnTo>
                  <a:lnTo>
                    <a:pt x="512350" y="570871"/>
                  </a:lnTo>
                  <a:lnTo>
                    <a:pt x="476574" y="606351"/>
                  </a:lnTo>
                  <a:lnTo>
                    <a:pt x="441506" y="642011"/>
                  </a:lnTo>
                  <a:lnTo>
                    <a:pt x="406492" y="678741"/>
                  </a:lnTo>
                  <a:lnTo>
                    <a:pt x="371097" y="717270"/>
                  </a:lnTo>
                  <a:lnTo>
                    <a:pt x="335648" y="757232"/>
                  </a:lnTo>
                  <a:lnTo>
                    <a:pt x="300471" y="798265"/>
                  </a:lnTo>
                  <a:lnTo>
                    <a:pt x="265892" y="840003"/>
                  </a:lnTo>
                  <a:lnTo>
                    <a:pt x="232240" y="882083"/>
                  </a:lnTo>
                  <a:lnTo>
                    <a:pt x="199839" y="924140"/>
                  </a:lnTo>
                  <a:lnTo>
                    <a:pt x="169018" y="965811"/>
                  </a:lnTo>
                  <a:lnTo>
                    <a:pt x="140102" y="1006731"/>
                  </a:lnTo>
                  <a:lnTo>
                    <a:pt x="113418" y="1046536"/>
                  </a:lnTo>
                  <a:lnTo>
                    <a:pt x="89294" y="1084862"/>
                  </a:lnTo>
                  <a:lnTo>
                    <a:pt x="68055" y="1121345"/>
                  </a:lnTo>
                  <a:lnTo>
                    <a:pt x="50028" y="1155621"/>
                  </a:lnTo>
                  <a:lnTo>
                    <a:pt x="24966" y="1214552"/>
                  </a:lnTo>
                  <a:lnTo>
                    <a:pt x="9321" y="1269078"/>
                  </a:lnTo>
                  <a:lnTo>
                    <a:pt x="1521" y="1319932"/>
                  </a:lnTo>
                  <a:lnTo>
                    <a:pt x="0" y="1367849"/>
                  </a:lnTo>
                  <a:lnTo>
                    <a:pt x="3186" y="1413563"/>
                  </a:lnTo>
                  <a:lnTo>
                    <a:pt x="9511" y="1457809"/>
                  </a:lnTo>
                  <a:lnTo>
                    <a:pt x="17405" y="1501319"/>
                  </a:lnTo>
                </a:path>
              </a:pathLst>
            </a:custGeom>
            <a:ln w="12700">
              <a:solidFill>
                <a:srgbClr val="B58B80"/>
              </a:solidFill>
            </a:ln>
          </p:spPr>
          <p:txBody>
            <a:bodyPr wrap="square" lIns="0" tIns="0" rIns="0" bIns="0" rtlCol="0"/>
            <a:lstStyle/>
            <a:p/>
          </p:txBody>
        </p:sp>
        <p:sp>
          <p:nvSpPr>
            <p:cNvPr id="16" name="object 16"/>
            <p:cNvSpPr/>
            <p:nvPr/>
          </p:nvSpPr>
          <p:spPr>
            <a:xfrm>
              <a:off x="9498052" y="3613318"/>
              <a:ext cx="1108710" cy="770255"/>
            </a:xfrm>
            <a:custGeom>
              <a:rect l="l" t="t" r="r" b="b"/>
              <a:pathLst>
                <a:path w="1108709" h="770254">
                  <a:moveTo>
                    <a:pt x="317772" y="769944"/>
                  </a:moveTo>
                  <a:lnTo>
                    <a:pt x="259996" y="765393"/>
                  </a:lnTo>
                  <a:lnTo>
                    <a:pt x="209723" y="756837"/>
                  </a:lnTo>
                  <a:lnTo>
                    <a:pt x="164852" y="744011"/>
                  </a:lnTo>
                  <a:lnTo>
                    <a:pt x="123279" y="726652"/>
                  </a:lnTo>
                  <a:lnTo>
                    <a:pt x="82901" y="704496"/>
                  </a:lnTo>
                  <a:lnTo>
                    <a:pt x="41616" y="677279"/>
                  </a:lnTo>
                  <a:lnTo>
                    <a:pt x="0" y="639734"/>
                  </a:lnTo>
                  <a:lnTo>
                    <a:pt x="26592" y="603564"/>
                  </a:lnTo>
                  <a:lnTo>
                    <a:pt x="55752" y="568408"/>
                  </a:lnTo>
                  <a:lnTo>
                    <a:pt x="86705" y="533687"/>
                  </a:lnTo>
                  <a:lnTo>
                    <a:pt x="119411" y="499459"/>
                  </a:lnTo>
                  <a:lnTo>
                    <a:pt x="153833" y="465781"/>
                  </a:lnTo>
                  <a:lnTo>
                    <a:pt x="189930" y="432713"/>
                  </a:lnTo>
                  <a:lnTo>
                    <a:pt x="227664" y="400311"/>
                  </a:lnTo>
                  <a:lnTo>
                    <a:pt x="266996" y="368635"/>
                  </a:lnTo>
                  <a:lnTo>
                    <a:pt x="307887" y="337742"/>
                  </a:lnTo>
                  <a:lnTo>
                    <a:pt x="350296" y="307690"/>
                  </a:lnTo>
                  <a:lnTo>
                    <a:pt x="394187" y="278538"/>
                  </a:lnTo>
                  <a:lnTo>
                    <a:pt x="439518" y="250344"/>
                  </a:lnTo>
                  <a:lnTo>
                    <a:pt x="486252" y="223166"/>
                  </a:lnTo>
                  <a:lnTo>
                    <a:pt x="534348" y="197061"/>
                  </a:lnTo>
                  <a:lnTo>
                    <a:pt x="583769" y="172088"/>
                  </a:lnTo>
                  <a:lnTo>
                    <a:pt x="634475" y="148306"/>
                  </a:lnTo>
                  <a:lnTo>
                    <a:pt x="678510" y="129093"/>
                  </a:lnTo>
                  <a:lnTo>
                    <a:pt x="722583" y="111168"/>
                  </a:lnTo>
                  <a:lnTo>
                    <a:pt x="766651" y="94524"/>
                  </a:lnTo>
                  <a:lnTo>
                    <a:pt x="810671" y="79156"/>
                  </a:lnTo>
                  <a:lnTo>
                    <a:pt x="854598" y="65058"/>
                  </a:lnTo>
                  <a:lnTo>
                    <a:pt x="1108211" y="0"/>
                  </a:lnTo>
                  <a:lnTo>
                    <a:pt x="1103783" y="9006"/>
                  </a:lnTo>
                  <a:lnTo>
                    <a:pt x="1085752" y="40792"/>
                  </a:lnTo>
                  <a:lnTo>
                    <a:pt x="1081344" y="49758"/>
                  </a:lnTo>
                  <a:lnTo>
                    <a:pt x="1065383" y="104278"/>
                  </a:lnTo>
                  <a:lnTo>
                    <a:pt x="1045793" y="157365"/>
                  </a:lnTo>
                  <a:lnTo>
                    <a:pt x="1022868" y="208924"/>
                  </a:lnTo>
                  <a:lnTo>
                    <a:pt x="996904" y="258858"/>
                  </a:lnTo>
                  <a:lnTo>
                    <a:pt x="968193" y="307069"/>
                  </a:lnTo>
                  <a:lnTo>
                    <a:pt x="937032" y="353461"/>
                  </a:lnTo>
                  <a:lnTo>
                    <a:pt x="903715" y="397937"/>
                  </a:lnTo>
                  <a:lnTo>
                    <a:pt x="868536" y="440400"/>
                  </a:lnTo>
                  <a:lnTo>
                    <a:pt x="831790" y="480754"/>
                  </a:lnTo>
                  <a:lnTo>
                    <a:pt x="793772" y="518901"/>
                  </a:lnTo>
                  <a:lnTo>
                    <a:pt x="754776" y="554744"/>
                  </a:lnTo>
                  <a:lnTo>
                    <a:pt x="715096" y="588187"/>
                  </a:lnTo>
                  <a:lnTo>
                    <a:pt x="675028" y="619133"/>
                  </a:lnTo>
                  <a:lnTo>
                    <a:pt x="634865" y="647485"/>
                  </a:lnTo>
                  <a:lnTo>
                    <a:pt x="594903" y="673146"/>
                  </a:lnTo>
                  <a:lnTo>
                    <a:pt x="555436" y="696020"/>
                  </a:lnTo>
                  <a:lnTo>
                    <a:pt x="516759" y="716009"/>
                  </a:lnTo>
                  <a:lnTo>
                    <a:pt x="479166" y="733016"/>
                  </a:lnTo>
                  <a:lnTo>
                    <a:pt x="442951" y="746946"/>
                  </a:lnTo>
                  <a:lnTo>
                    <a:pt x="375837" y="765182"/>
                  </a:lnTo>
                  <a:lnTo>
                    <a:pt x="345526" y="769296"/>
                  </a:lnTo>
                  <a:lnTo>
                    <a:pt x="317772" y="769944"/>
                  </a:lnTo>
                  <a:close/>
                </a:path>
              </a:pathLst>
            </a:custGeom>
            <a:solidFill>
              <a:srgbClr val="D3B9B3"/>
            </a:solidFill>
          </p:spPr>
          <p:txBody>
            <a:bodyPr wrap="square" lIns="0" tIns="0" rIns="0" bIns="0" rtlCol="0"/>
            <a:lstStyle/>
            <a:p/>
          </p:txBody>
        </p:sp>
        <p:sp>
          <p:nvSpPr>
            <p:cNvPr id="17" name="object 17"/>
            <p:cNvSpPr/>
            <p:nvPr/>
          </p:nvSpPr>
          <p:spPr>
            <a:xfrm>
              <a:off x="8734865" y="1050877"/>
              <a:ext cx="2124075" cy="3340100"/>
            </a:xfrm>
            <a:custGeom>
              <a:rect l="l" t="t" r="r" b="b"/>
              <a:pathLst>
                <a:path w="2124075" h="3340100">
                  <a:moveTo>
                    <a:pt x="1209078" y="12699"/>
                  </a:moveTo>
                  <a:lnTo>
                    <a:pt x="914859" y="12699"/>
                  </a:lnTo>
                  <a:lnTo>
                    <a:pt x="951110" y="0"/>
                  </a:lnTo>
                  <a:lnTo>
                    <a:pt x="1172827" y="0"/>
                  </a:lnTo>
                  <a:lnTo>
                    <a:pt x="1209078" y="12699"/>
                  </a:lnTo>
                  <a:close/>
                </a:path>
                <a:path w="2124075" h="3340100">
                  <a:moveTo>
                    <a:pt x="1209078" y="3327400"/>
                  </a:moveTo>
                  <a:lnTo>
                    <a:pt x="914859" y="3327400"/>
                  </a:lnTo>
                  <a:lnTo>
                    <a:pt x="878994" y="3314700"/>
                  </a:lnTo>
                  <a:lnTo>
                    <a:pt x="739812" y="3263900"/>
                  </a:lnTo>
                  <a:lnTo>
                    <a:pt x="706192" y="3238500"/>
                  </a:lnTo>
                  <a:lnTo>
                    <a:pt x="673084" y="3225800"/>
                  </a:lnTo>
                  <a:lnTo>
                    <a:pt x="640510" y="3200400"/>
                  </a:lnTo>
                  <a:lnTo>
                    <a:pt x="608489" y="3175000"/>
                  </a:lnTo>
                  <a:lnTo>
                    <a:pt x="577045" y="3149600"/>
                  </a:lnTo>
                  <a:lnTo>
                    <a:pt x="546196" y="3124200"/>
                  </a:lnTo>
                  <a:lnTo>
                    <a:pt x="515965" y="3098800"/>
                  </a:lnTo>
                  <a:lnTo>
                    <a:pt x="486373" y="3073400"/>
                  </a:lnTo>
                  <a:lnTo>
                    <a:pt x="457440" y="3035300"/>
                  </a:lnTo>
                  <a:lnTo>
                    <a:pt x="429188" y="3009900"/>
                  </a:lnTo>
                  <a:lnTo>
                    <a:pt x="401638" y="2971800"/>
                  </a:lnTo>
                  <a:lnTo>
                    <a:pt x="374811" y="2946400"/>
                  </a:lnTo>
                  <a:lnTo>
                    <a:pt x="348727" y="2908300"/>
                  </a:lnTo>
                  <a:lnTo>
                    <a:pt x="323409" y="2870200"/>
                  </a:lnTo>
                  <a:lnTo>
                    <a:pt x="298876" y="2832100"/>
                  </a:lnTo>
                  <a:lnTo>
                    <a:pt x="275151" y="2794000"/>
                  </a:lnTo>
                  <a:lnTo>
                    <a:pt x="252253" y="2743200"/>
                  </a:lnTo>
                  <a:lnTo>
                    <a:pt x="230205" y="2705100"/>
                  </a:lnTo>
                  <a:lnTo>
                    <a:pt x="209027" y="2667000"/>
                  </a:lnTo>
                  <a:lnTo>
                    <a:pt x="188740" y="2616200"/>
                  </a:lnTo>
                  <a:lnTo>
                    <a:pt x="169366" y="2578100"/>
                  </a:lnTo>
                  <a:lnTo>
                    <a:pt x="150925" y="2527300"/>
                  </a:lnTo>
                  <a:lnTo>
                    <a:pt x="133439" y="2476500"/>
                  </a:lnTo>
                  <a:lnTo>
                    <a:pt x="116928" y="2425700"/>
                  </a:lnTo>
                  <a:lnTo>
                    <a:pt x="101414" y="2374900"/>
                  </a:lnTo>
                  <a:lnTo>
                    <a:pt x="86917" y="2324100"/>
                  </a:lnTo>
                  <a:lnTo>
                    <a:pt x="73459" y="2273300"/>
                  </a:lnTo>
                  <a:lnTo>
                    <a:pt x="61061" y="2222500"/>
                  </a:lnTo>
                  <a:lnTo>
                    <a:pt x="49743" y="2171700"/>
                  </a:lnTo>
                  <a:lnTo>
                    <a:pt x="39528" y="2120900"/>
                  </a:lnTo>
                  <a:lnTo>
                    <a:pt x="30435" y="2070100"/>
                  </a:lnTo>
                  <a:lnTo>
                    <a:pt x="22487" y="2006600"/>
                  </a:lnTo>
                  <a:lnTo>
                    <a:pt x="15704" y="1955800"/>
                  </a:lnTo>
                  <a:lnTo>
                    <a:pt x="10106" y="1892300"/>
                  </a:lnTo>
                  <a:lnTo>
                    <a:pt x="5716" y="1841500"/>
                  </a:lnTo>
                  <a:lnTo>
                    <a:pt x="2554" y="1778000"/>
                  </a:lnTo>
                  <a:lnTo>
                    <a:pt x="642" y="1727200"/>
                  </a:lnTo>
                  <a:lnTo>
                    <a:pt x="0" y="1663700"/>
                  </a:lnTo>
                  <a:lnTo>
                    <a:pt x="642" y="1612900"/>
                  </a:lnTo>
                  <a:lnTo>
                    <a:pt x="2554" y="1549400"/>
                  </a:lnTo>
                  <a:lnTo>
                    <a:pt x="5716" y="1485900"/>
                  </a:lnTo>
                  <a:lnTo>
                    <a:pt x="10106" y="1435100"/>
                  </a:lnTo>
                  <a:lnTo>
                    <a:pt x="15704" y="1371600"/>
                  </a:lnTo>
                  <a:lnTo>
                    <a:pt x="22487" y="1320800"/>
                  </a:lnTo>
                  <a:lnTo>
                    <a:pt x="30435" y="1270000"/>
                  </a:lnTo>
                  <a:lnTo>
                    <a:pt x="39528" y="1206500"/>
                  </a:lnTo>
                  <a:lnTo>
                    <a:pt x="49743" y="1155700"/>
                  </a:lnTo>
                  <a:lnTo>
                    <a:pt x="61061" y="1104900"/>
                  </a:lnTo>
                  <a:lnTo>
                    <a:pt x="73459" y="1054100"/>
                  </a:lnTo>
                  <a:lnTo>
                    <a:pt x="86917" y="1003300"/>
                  </a:lnTo>
                  <a:lnTo>
                    <a:pt x="101414" y="952500"/>
                  </a:lnTo>
                  <a:lnTo>
                    <a:pt x="116928" y="901700"/>
                  </a:lnTo>
                  <a:lnTo>
                    <a:pt x="133439" y="850900"/>
                  </a:lnTo>
                  <a:lnTo>
                    <a:pt x="150925" y="800100"/>
                  </a:lnTo>
                  <a:lnTo>
                    <a:pt x="169366" y="762000"/>
                  </a:lnTo>
                  <a:lnTo>
                    <a:pt x="188740" y="711200"/>
                  </a:lnTo>
                  <a:lnTo>
                    <a:pt x="209027" y="673100"/>
                  </a:lnTo>
                  <a:lnTo>
                    <a:pt x="230205" y="622300"/>
                  </a:lnTo>
                  <a:lnTo>
                    <a:pt x="252253" y="584200"/>
                  </a:lnTo>
                  <a:lnTo>
                    <a:pt x="275151" y="546099"/>
                  </a:lnTo>
                  <a:lnTo>
                    <a:pt x="298876" y="507999"/>
                  </a:lnTo>
                  <a:lnTo>
                    <a:pt x="323409" y="469899"/>
                  </a:lnTo>
                  <a:lnTo>
                    <a:pt x="348727" y="431799"/>
                  </a:lnTo>
                  <a:lnTo>
                    <a:pt x="374811" y="393699"/>
                  </a:lnTo>
                  <a:lnTo>
                    <a:pt x="401638" y="355599"/>
                  </a:lnTo>
                  <a:lnTo>
                    <a:pt x="429188" y="317499"/>
                  </a:lnTo>
                  <a:lnTo>
                    <a:pt x="486373" y="266699"/>
                  </a:lnTo>
                  <a:lnTo>
                    <a:pt x="515965" y="228599"/>
                  </a:lnTo>
                  <a:lnTo>
                    <a:pt x="546196" y="203199"/>
                  </a:lnTo>
                  <a:lnTo>
                    <a:pt x="577045" y="177799"/>
                  </a:lnTo>
                  <a:lnTo>
                    <a:pt x="608489" y="152399"/>
                  </a:lnTo>
                  <a:lnTo>
                    <a:pt x="640510" y="126999"/>
                  </a:lnTo>
                  <a:lnTo>
                    <a:pt x="673084" y="114299"/>
                  </a:lnTo>
                  <a:lnTo>
                    <a:pt x="706192" y="88899"/>
                  </a:lnTo>
                  <a:lnTo>
                    <a:pt x="739812" y="76199"/>
                  </a:lnTo>
                  <a:lnTo>
                    <a:pt x="773924" y="50799"/>
                  </a:lnTo>
                  <a:lnTo>
                    <a:pt x="878994" y="12699"/>
                  </a:lnTo>
                  <a:lnTo>
                    <a:pt x="1244944" y="12699"/>
                  </a:lnTo>
                  <a:lnTo>
                    <a:pt x="1350014" y="50799"/>
                  </a:lnTo>
                  <a:lnTo>
                    <a:pt x="1384125" y="76199"/>
                  </a:lnTo>
                  <a:lnTo>
                    <a:pt x="1417745" y="88899"/>
                  </a:lnTo>
                  <a:lnTo>
                    <a:pt x="1026451" y="88899"/>
                  </a:lnTo>
                  <a:lnTo>
                    <a:pt x="991263" y="101599"/>
                  </a:lnTo>
                  <a:lnTo>
                    <a:pt x="956427" y="101599"/>
                  </a:lnTo>
                  <a:lnTo>
                    <a:pt x="921968" y="114299"/>
                  </a:lnTo>
                  <a:lnTo>
                    <a:pt x="887907" y="114299"/>
                  </a:lnTo>
                  <a:lnTo>
                    <a:pt x="788345" y="152399"/>
                  </a:lnTo>
                  <a:lnTo>
                    <a:pt x="756108" y="177799"/>
                  </a:lnTo>
                  <a:lnTo>
                    <a:pt x="724383" y="190499"/>
                  </a:lnTo>
                  <a:lnTo>
                    <a:pt x="693195" y="215899"/>
                  </a:lnTo>
                  <a:lnTo>
                    <a:pt x="662566" y="241299"/>
                  </a:lnTo>
                  <a:lnTo>
                    <a:pt x="632518" y="266699"/>
                  </a:lnTo>
                  <a:lnTo>
                    <a:pt x="603076" y="292099"/>
                  </a:lnTo>
                  <a:lnTo>
                    <a:pt x="574260" y="317499"/>
                  </a:lnTo>
                  <a:lnTo>
                    <a:pt x="518605" y="380999"/>
                  </a:lnTo>
                  <a:lnTo>
                    <a:pt x="491810" y="406399"/>
                  </a:lnTo>
                  <a:lnTo>
                    <a:pt x="465734" y="444499"/>
                  </a:lnTo>
                  <a:lnTo>
                    <a:pt x="440400" y="482599"/>
                  </a:lnTo>
                  <a:lnTo>
                    <a:pt x="415832" y="507999"/>
                  </a:lnTo>
                  <a:lnTo>
                    <a:pt x="392051" y="558799"/>
                  </a:lnTo>
                  <a:lnTo>
                    <a:pt x="369081" y="596900"/>
                  </a:lnTo>
                  <a:lnTo>
                    <a:pt x="346945" y="635000"/>
                  </a:lnTo>
                  <a:lnTo>
                    <a:pt x="325665" y="673100"/>
                  </a:lnTo>
                  <a:lnTo>
                    <a:pt x="305265" y="723900"/>
                  </a:lnTo>
                  <a:lnTo>
                    <a:pt x="285768" y="762000"/>
                  </a:lnTo>
                  <a:lnTo>
                    <a:pt x="267195" y="812800"/>
                  </a:lnTo>
                  <a:lnTo>
                    <a:pt x="249571" y="850900"/>
                  </a:lnTo>
                  <a:lnTo>
                    <a:pt x="232918" y="901700"/>
                  </a:lnTo>
                  <a:lnTo>
                    <a:pt x="217259" y="952500"/>
                  </a:lnTo>
                  <a:lnTo>
                    <a:pt x="202617" y="1003300"/>
                  </a:lnTo>
                  <a:lnTo>
                    <a:pt x="189014" y="1054100"/>
                  </a:lnTo>
                  <a:lnTo>
                    <a:pt x="176474" y="1104900"/>
                  </a:lnTo>
                  <a:lnTo>
                    <a:pt x="165020" y="1155700"/>
                  </a:lnTo>
                  <a:lnTo>
                    <a:pt x="154675" y="1206500"/>
                  </a:lnTo>
                  <a:lnTo>
                    <a:pt x="145460" y="1270000"/>
                  </a:lnTo>
                  <a:lnTo>
                    <a:pt x="137400" y="1320800"/>
                  </a:lnTo>
                  <a:lnTo>
                    <a:pt x="130517" y="1371600"/>
                  </a:lnTo>
                  <a:lnTo>
                    <a:pt x="124835" y="1435100"/>
                  </a:lnTo>
                  <a:lnTo>
                    <a:pt x="120375" y="1485900"/>
                  </a:lnTo>
                  <a:lnTo>
                    <a:pt x="117161" y="1549400"/>
                  </a:lnTo>
                  <a:lnTo>
                    <a:pt x="115216" y="1612900"/>
                  </a:lnTo>
                  <a:lnTo>
                    <a:pt x="114562" y="1663700"/>
                  </a:lnTo>
                  <a:lnTo>
                    <a:pt x="115216" y="1727200"/>
                  </a:lnTo>
                  <a:lnTo>
                    <a:pt x="117161" y="1778000"/>
                  </a:lnTo>
                  <a:lnTo>
                    <a:pt x="120375" y="1841500"/>
                  </a:lnTo>
                  <a:lnTo>
                    <a:pt x="124835" y="1892300"/>
                  </a:lnTo>
                  <a:lnTo>
                    <a:pt x="130517" y="1955800"/>
                  </a:lnTo>
                  <a:lnTo>
                    <a:pt x="137400" y="2006600"/>
                  </a:lnTo>
                  <a:lnTo>
                    <a:pt x="145460" y="2070100"/>
                  </a:lnTo>
                  <a:lnTo>
                    <a:pt x="154675" y="2120900"/>
                  </a:lnTo>
                  <a:lnTo>
                    <a:pt x="165020" y="2171700"/>
                  </a:lnTo>
                  <a:lnTo>
                    <a:pt x="176474" y="2222500"/>
                  </a:lnTo>
                  <a:lnTo>
                    <a:pt x="189014" y="2273300"/>
                  </a:lnTo>
                  <a:lnTo>
                    <a:pt x="202617" y="2324100"/>
                  </a:lnTo>
                  <a:lnTo>
                    <a:pt x="217259" y="2374900"/>
                  </a:lnTo>
                  <a:lnTo>
                    <a:pt x="232918" y="2425700"/>
                  </a:lnTo>
                  <a:lnTo>
                    <a:pt x="249571" y="2476500"/>
                  </a:lnTo>
                  <a:lnTo>
                    <a:pt x="267195" y="2527300"/>
                  </a:lnTo>
                  <a:lnTo>
                    <a:pt x="285768" y="2565400"/>
                  </a:lnTo>
                  <a:lnTo>
                    <a:pt x="305265" y="2616200"/>
                  </a:lnTo>
                  <a:lnTo>
                    <a:pt x="325665" y="2654300"/>
                  </a:lnTo>
                  <a:lnTo>
                    <a:pt x="346945" y="2705100"/>
                  </a:lnTo>
                  <a:lnTo>
                    <a:pt x="369081" y="2743200"/>
                  </a:lnTo>
                  <a:lnTo>
                    <a:pt x="392051" y="2781300"/>
                  </a:lnTo>
                  <a:lnTo>
                    <a:pt x="415832" y="2819400"/>
                  </a:lnTo>
                  <a:lnTo>
                    <a:pt x="440400" y="2857500"/>
                  </a:lnTo>
                  <a:lnTo>
                    <a:pt x="465734" y="2895600"/>
                  </a:lnTo>
                  <a:lnTo>
                    <a:pt x="491810" y="2921000"/>
                  </a:lnTo>
                  <a:lnTo>
                    <a:pt x="518605" y="2959100"/>
                  </a:lnTo>
                  <a:lnTo>
                    <a:pt x="546096" y="2984500"/>
                  </a:lnTo>
                  <a:lnTo>
                    <a:pt x="574260" y="3009900"/>
                  </a:lnTo>
                  <a:lnTo>
                    <a:pt x="603076" y="3048000"/>
                  </a:lnTo>
                  <a:lnTo>
                    <a:pt x="632518" y="3073400"/>
                  </a:lnTo>
                  <a:lnTo>
                    <a:pt x="662566" y="3098800"/>
                  </a:lnTo>
                  <a:lnTo>
                    <a:pt x="693195" y="3111500"/>
                  </a:lnTo>
                  <a:lnTo>
                    <a:pt x="724383" y="3136900"/>
                  </a:lnTo>
                  <a:lnTo>
                    <a:pt x="756108" y="3162300"/>
                  </a:lnTo>
                  <a:lnTo>
                    <a:pt x="854268" y="3200400"/>
                  </a:lnTo>
                  <a:lnTo>
                    <a:pt x="921968" y="3225800"/>
                  </a:lnTo>
                  <a:lnTo>
                    <a:pt x="956427" y="3225800"/>
                  </a:lnTo>
                  <a:lnTo>
                    <a:pt x="991263" y="3238500"/>
                  </a:lnTo>
                  <a:lnTo>
                    <a:pt x="1417745" y="3238500"/>
                  </a:lnTo>
                  <a:lnTo>
                    <a:pt x="1384125" y="3263900"/>
                  </a:lnTo>
                  <a:lnTo>
                    <a:pt x="1244944" y="3314700"/>
                  </a:lnTo>
                  <a:lnTo>
                    <a:pt x="1209078" y="3327400"/>
                  </a:lnTo>
                  <a:close/>
                </a:path>
                <a:path w="2124075" h="3340100">
                  <a:moveTo>
                    <a:pt x="1417745" y="3238500"/>
                  </a:moveTo>
                  <a:lnTo>
                    <a:pt x="1132675" y="3238500"/>
                  </a:lnTo>
                  <a:lnTo>
                    <a:pt x="1167510" y="3225800"/>
                  </a:lnTo>
                  <a:lnTo>
                    <a:pt x="1201970" y="3225800"/>
                  </a:lnTo>
                  <a:lnTo>
                    <a:pt x="1269670" y="3200400"/>
                  </a:lnTo>
                  <a:lnTo>
                    <a:pt x="1367830" y="3162300"/>
                  </a:lnTo>
                  <a:lnTo>
                    <a:pt x="1399554" y="3136900"/>
                  </a:lnTo>
                  <a:lnTo>
                    <a:pt x="1430742" y="3111500"/>
                  </a:lnTo>
                  <a:lnTo>
                    <a:pt x="1461372" y="3098800"/>
                  </a:lnTo>
                  <a:lnTo>
                    <a:pt x="1491419" y="3073400"/>
                  </a:lnTo>
                  <a:lnTo>
                    <a:pt x="1520862" y="3048000"/>
                  </a:lnTo>
                  <a:lnTo>
                    <a:pt x="1549677" y="3009900"/>
                  </a:lnTo>
                  <a:lnTo>
                    <a:pt x="1577842" y="2984500"/>
                  </a:lnTo>
                  <a:lnTo>
                    <a:pt x="1605333" y="2959100"/>
                  </a:lnTo>
                  <a:lnTo>
                    <a:pt x="1632128" y="2921000"/>
                  </a:lnTo>
                  <a:lnTo>
                    <a:pt x="1658204" y="2895600"/>
                  </a:lnTo>
                  <a:lnTo>
                    <a:pt x="1683537" y="2857500"/>
                  </a:lnTo>
                  <a:lnTo>
                    <a:pt x="1708106" y="2819400"/>
                  </a:lnTo>
                  <a:lnTo>
                    <a:pt x="1731887" y="2781300"/>
                  </a:lnTo>
                  <a:lnTo>
                    <a:pt x="1754856" y="2743200"/>
                  </a:lnTo>
                  <a:lnTo>
                    <a:pt x="1776993" y="2705100"/>
                  </a:lnTo>
                  <a:lnTo>
                    <a:pt x="1798272" y="2654300"/>
                  </a:lnTo>
                  <a:lnTo>
                    <a:pt x="1818672" y="2616200"/>
                  </a:lnTo>
                  <a:lnTo>
                    <a:pt x="1838170" y="2565400"/>
                  </a:lnTo>
                  <a:lnTo>
                    <a:pt x="1856742" y="2527300"/>
                  </a:lnTo>
                  <a:lnTo>
                    <a:pt x="1874367" y="2476500"/>
                  </a:lnTo>
                  <a:lnTo>
                    <a:pt x="1891020" y="2425700"/>
                  </a:lnTo>
                  <a:lnTo>
                    <a:pt x="1906679" y="2374900"/>
                  </a:lnTo>
                  <a:lnTo>
                    <a:pt x="1921321" y="2324100"/>
                  </a:lnTo>
                  <a:lnTo>
                    <a:pt x="1934923" y="2273300"/>
                  </a:lnTo>
                  <a:lnTo>
                    <a:pt x="1947463" y="2222500"/>
                  </a:lnTo>
                  <a:lnTo>
                    <a:pt x="1958917" y="2171700"/>
                  </a:lnTo>
                  <a:lnTo>
                    <a:pt x="1969263" y="2120900"/>
                  </a:lnTo>
                  <a:lnTo>
                    <a:pt x="1978477" y="2070100"/>
                  </a:lnTo>
                  <a:lnTo>
                    <a:pt x="1986537" y="2006600"/>
                  </a:lnTo>
                  <a:lnTo>
                    <a:pt x="1993420" y="1955800"/>
                  </a:lnTo>
                  <a:lnTo>
                    <a:pt x="1999103" y="1892300"/>
                  </a:lnTo>
                  <a:lnTo>
                    <a:pt x="2003563" y="1841500"/>
                  </a:lnTo>
                  <a:lnTo>
                    <a:pt x="2006777" y="1778000"/>
                  </a:lnTo>
                  <a:lnTo>
                    <a:pt x="2008722" y="1727200"/>
                  </a:lnTo>
                  <a:lnTo>
                    <a:pt x="2009375" y="1663700"/>
                  </a:lnTo>
                  <a:lnTo>
                    <a:pt x="2008722" y="1612900"/>
                  </a:lnTo>
                  <a:lnTo>
                    <a:pt x="2006777" y="1549400"/>
                  </a:lnTo>
                  <a:lnTo>
                    <a:pt x="2003563" y="1485900"/>
                  </a:lnTo>
                  <a:lnTo>
                    <a:pt x="1999103" y="1435100"/>
                  </a:lnTo>
                  <a:lnTo>
                    <a:pt x="1993420" y="1371600"/>
                  </a:lnTo>
                  <a:lnTo>
                    <a:pt x="1986537" y="1320800"/>
                  </a:lnTo>
                  <a:lnTo>
                    <a:pt x="1978477" y="1270000"/>
                  </a:lnTo>
                  <a:lnTo>
                    <a:pt x="1969263" y="1206500"/>
                  </a:lnTo>
                  <a:lnTo>
                    <a:pt x="1958917" y="1155700"/>
                  </a:lnTo>
                  <a:lnTo>
                    <a:pt x="1947463" y="1104900"/>
                  </a:lnTo>
                  <a:lnTo>
                    <a:pt x="1934923" y="1054100"/>
                  </a:lnTo>
                  <a:lnTo>
                    <a:pt x="1921321" y="1003300"/>
                  </a:lnTo>
                  <a:lnTo>
                    <a:pt x="1906679" y="952500"/>
                  </a:lnTo>
                  <a:lnTo>
                    <a:pt x="1891020" y="901700"/>
                  </a:lnTo>
                  <a:lnTo>
                    <a:pt x="1874367" y="850900"/>
                  </a:lnTo>
                  <a:lnTo>
                    <a:pt x="1856742" y="812800"/>
                  </a:lnTo>
                  <a:lnTo>
                    <a:pt x="1838170" y="762000"/>
                  </a:lnTo>
                  <a:lnTo>
                    <a:pt x="1818672" y="723900"/>
                  </a:lnTo>
                  <a:lnTo>
                    <a:pt x="1798272" y="673100"/>
                  </a:lnTo>
                  <a:lnTo>
                    <a:pt x="1776993" y="635000"/>
                  </a:lnTo>
                  <a:lnTo>
                    <a:pt x="1754856" y="596900"/>
                  </a:lnTo>
                  <a:lnTo>
                    <a:pt x="1731887" y="558799"/>
                  </a:lnTo>
                  <a:lnTo>
                    <a:pt x="1708106" y="507999"/>
                  </a:lnTo>
                  <a:lnTo>
                    <a:pt x="1683537" y="482599"/>
                  </a:lnTo>
                  <a:lnTo>
                    <a:pt x="1658204" y="444499"/>
                  </a:lnTo>
                  <a:lnTo>
                    <a:pt x="1632128" y="406399"/>
                  </a:lnTo>
                  <a:lnTo>
                    <a:pt x="1605333" y="380999"/>
                  </a:lnTo>
                  <a:lnTo>
                    <a:pt x="1577842" y="342899"/>
                  </a:lnTo>
                  <a:lnTo>
                    <a:pt x="1549677" y="317499"/>
                  </a:lnTo>
                  <a:lnTo>
                    <a:pt x="1520862" y="292099"/>
                  </a:lnTo>
                  <a:lnTo>
                    <a:pt x="1491419" y="266699"/>
                  </a:lnTo>
                  <a:lnTo>
                    <a:pt x="1461372" y="241299"/>
                  </a:lnTo>
                  <a:lnTo>
                    <a:pt x="1430742" y="215899"/>
                  </a:lnTo>
                  <a:lnTo>
                    <a:pt x="1399554" y="190499"/>
                  </a:lnTo>
                  <a:lnTo>
                    <a:pt x="1367830" y="177799"/>
                  </a:lnTo>
                  <a:lnTo>
                    <a:pt x="1335592" y="152399"/>
                  </a:lnTo>
                  <a:lnTo>
                    <a:pt x="1236031" y="114299"/>
                  </a:lnTo>
                  <a:lnTo>
                    <a:pt x="1201970" y="114299"/>
                  </a:lnTo>
                  <a:lnTo>
                    <a:pt x="1167510" y="101599"/>
                  </a:lnTo>
                  <a:lnTo>
                    <a:pt x="1132675" y="101599"/>
                  </a:lnTo>
                  <a:lnTo>
                    <a:pt x="1097487" y="88899"/>
                  </a:lnTo>
                  <a:lnTo>
                    <a:pt x="1417745" y="88899"/>
                  </a:lnTo>
                  <a:lnTo>
                    <a:pt x="1450853" y="114299"/>
                  </a:lnTo>
                  <a:lnTo>
                    <a:pt x="1483428" y="126999"/>
                  </a:lnTo>
                  <a:lnTo>
                    <a:pt x="1515448" y="152399"/>
                  </a:lnTo>
                  <a:lnTo>
                    <a:pt x="1546893" y="177799"/>
                  </a:lnTo>
                  <a:lnTo>
                    <a:pt x="1577741" y="203199"/>
                  </a:lnTo>
                  <a:lnTo>
                    <a:pt x="1607972" y="228599"/>
                  </a:lnTo>
                  <a:lnTo>
                    <a:pt x="1637565" y="266699"/>
                  </a:lnTo>
                  <a:lnTo>
                    <a:pt x="1666497" y="292099"/>
                  </a:lnTo>
                  <a:lnTo>
                    <a:pt x="1722299" y="355599"/>
                  </a:lnTo>
                  <a:lnTo>
                    <a:pt x="1749127" y="393699"/>
                  </a:lnTo>
                  <a:lnTo>
                    <a:pt x="1775210" y="431799"/>
                  </a:lnTo>
                  <a:lnTo>
                    <a:pt x="1800529" y="469899"/>
                  </a:lnTo>
                  <a:lnTo>
                    <a:pt x="1825061" y="507999"/>
                  </a:lnTo>
                  <a:lnTo>
                    <a:pt x="1848787" y="546099"/>
                  </a:lnTo>
                  <a:lnTo>
                    <a:pt x="1871684" y="584200"/>
                  </a:lnTo>
                  <a:lnTo>
                    <a:pt x="1893732" y="622300"/>
                  </a:lnTo>
                  <a:lnTo>
                    <a:pt x="1914910" y="673100"/>
                  </a:lnTo>
                  <a:lnTo>
                    <a:pt x="1935197" y="711200"/>
                  </a:lnTo>
                  <a:lnTo>
                    <a:pt x="1954571" y="762000"/>
                  </a:lnTo>
                  <a:lnTo>
                    <a:pt x="1973012" y="800100"/>
                  </a:lnTo>
                  <a:lnTo>
                    <a:pt x="1990499" y="850900"/>
                  </a:lnTo>
                  <a:lnTo>
                    <a:pt x="2007010" y="901700"/>
                  </a:lnTo>
                  <a:lnTo>
                    <a:pt x="2022524" y="952500"/>
                  </a:lnTo>
                  <a:lnTo>
                    <a:pt x="2037021" y="1003300"/>
                  </a:lnTo>
                  <a:lnTo>
                    <a:pt x="2050479" y="1054100"/>
                  </a:lnTo>
                  <a:lnTo>
                    <a:pt x="2062877" y="1104900"/>
                  </a:lnTo>
                  <a:lnTo>
                    <a:pt x="2074194" y="1155700"/>
                  </a:lnTo>
                  <a:lnTo>
                    <a:pt x="2084410" y="1206500"/>
                  </a:lnTo>
                  <a:lnTo>
                    <a:pt x="2093502" y="1270000"/>
                  </a:lnTo>
                  <a:lnTo>
                    <a:pt x="2101451" y="1320800"/>
                  </a:lnTo>
                  <a:lnTo>
                    <a:pt x="2108234" y="1371600"/>
                  </a:lnTo>
                  <a:lnTo>
                    <a:pt x="2113831" y="1435100"/>
                  </a:lnTo>
                  <a:lnTo>
                    <a:pt x="2118221" y="1485900"/>
                  </a:lnTo>
                  <a:lnTo>
                    <a:pt x="2121383" y="1549400"/>
                  </a:lnTo>
                  <a:lnTo>
                    <a:pt x="2123296" y="1612900"/>
                  </a:lnTo>
                  <a:lnTo>
                    <a:pt x="2123938" y="1663700"/>
                  </a:lnTo>
                  <a:lnTo>
                    <a:pt x="2123296" y="1727200"/>
                  </a:lnTo>
                  <a:lnTo>
                    <a:pt x="2121383" y="1778000"/>
                  </a:lnTo>
                  <a:lnTo>
                    <a:pt x="2118221" y="1841500"/>
                  </a:lnTo>
                  <a:lnTo>
                    <a:pt x="2113831" y="1892300"/>
                  </a:lnTo>
                  <a:lnTo>
                    <a:pt x="2108234" y="1955800"/>
                  </a:lnTo>
                  <a:lnTo>
                    <a:pt x="2101451" y="2006600"/>
                  </a:lnTo>
                  <a:lnTo>
                    <a:pt x="2093502" y="2070100"/>
                  </a:lnTo>
                  <a:lnTo>
                    <a:pt x="2084410" y="2120900"/>
                  </a:lnTo>
                  <a:lnTo>
                    <a:pt x="2074194" y="2171700"/>
                  </a:lnTo>
                  <a:lnTo>
                    <a:pt x="2062877" y="2222500"/>
                  </a:lnTo>
                  <a:lnTo>
                    <a:pt x="2050479" y="2273300"/>
                  </a:lnTo>
                  <a:lnTo>
                    <a:pt x="2037021" y="2324100"/>
                  </a:lnTo>
                  <a:lnTo>
                    <a:pt x="2022524" y="2374900"/>
                  </a:lnTo>
                  <a:lnTo>
                    <a:pt x="2007010" y="2425700"/>
                  </a:lnTo>
                  <a:lnTo>
                    <a:pt x="1990499" y="2476500"/>
                  </a:lnTo>
                  <a:lnTo>
                    <a:pt x="1973012" y="2527300"/>
                  </a:lnTo>
                  <a:lnTo>
                    <a:pt x="1954571" y="2578100"/>
                  </a:lnTo>
                  <a:lnTo>
                    <a:pt x="1935197" y="2616200"/>
                  </a:lnTo>
                  <a:lnTo>
                    <a:pt x="1914910" y="2667000"/>
                  </a:lnTo>
                  <a:lnTo>
                    <a:pt x="1893732" y="2705100"/>
                  </a:lnTo>
                  <a:lnTo>
                    <a:pt x="1871684" y="2743200"/>
                  </a:lnTo>
                  <a:lnTo>
                    <a:pt x="1848787" y="2794000"/>
                  </a:lnTo>
                  <a:lnTo>
                    <a:pt x="1825061" y="2832100"/>
                  </a:lnTo>
                  <a:lnTo>
                    <a:pt x="1800529" y="2870200"/>
                  </a:lnTo>
                  <a:lnTo>
                    <a:pt x="1775210" y="2908300"/>
                  </a:lnTo>
                  <a:lnTo>
                    <a:pt x="1749127" y="2946400"/>
                  </a:lnTo>
                  <a:lnTo>
                    <a:pt x="1722299" y="2971800"/>
                  </a:lnTo>
                  <a:lnTo>
                    <a:pt x="1694749" y="3009900"/>
                  </a:lnTo>
                  <a:lnTo>
                    <a:pt x="1666497" y="3035300"/>
                  </a:lnTo>
                  <a:lnTo>
                    <a:pt x="1637565" y="3073400"/>
                  </a:lnTo>
                  <a:lnTo>
                    <a:pt x="1607972" y="3098800"/>
                  </a:lnTo>
                  <a:lnTo>
                    <a:pt x="1577741" y="3124200"/>
                  </a:lnTo>
                  <a:lnTo>
                    <a:pt x="1546893" y="3149600"/>
                  </a:lnTo>
                  <a:lnTo>
                    <a:pt x="1515448" y="3175000"/>
                  </a:lnTo>
                  <a:lnTo>
                    <a:pt x="1483428" y="3200400"/>
                  </a:lnTo>
                  <a:lnTo>
                    <a:pt x="1450853" y="3225800"/>
                  </a:lnTo>
                  <a:lnTo>
                    <a:pt x="1417745" y="3238500"/>
                  </a:lnTo>
                  <a:close/>
                </a:path>
                <a:path w="2124075" h="3340100">
                  <a:moveTo>
                    <a:pt x="1136211" y="3340100"/>
                  </a:moveTo>
                  <a:lnTo>
                    <a:pt x="987727" y="3340100"/>
                  </a:lnTo>
                  <a:lnTo>
                    <a:pt x="951110" y="3327400"/>
                  </a:lnTo>
                  <a:lnTo>
                    <a:pt x="1172827" y="3327400"/>
                  </a:lnTo>
                  <a:lnTo>
                    <a:pt x="1136211" y="3340100"/>
                  </a:lnTo>
                  <a:close/>
                </a:path>
              </a:pathLst>
            </a:custGeom>
            <a:solidFill>
              <a:srgbClr val="B58B80"/>
            </a:solidFill>
          </p:spPr>
          <p:txBody>
            <a:bodyPr wrap="square" lIns="0" tIns="0" rIns="0" bIns="0" rtlCol="0"/>
            <a:lstStyle/>
            <a:p/>
          </p:txBody>
        </p:sp>
      </p:grpSp>
      <p:sp>
        <p:nvSpPr>
          <p:cNvPr id="18" name="object 18"/>
          <p:cNvSpPr txBox="1">
            <a:spLocks noGrp="1"/>
          </p:cNvSpPr>
          <p:nvPr>
            <p:ph type="title"/>
          </p:nvPr>
        </p:nvSpPr>
        <p:spPr>
          <a:xfrm>
            <a:off x="8907834" y="2016469"/>
            <a:ext cx="1778000" cy="1076960"/>
          </a:xfrm>
          <a:prstGeom prst="rect">
            <a:avLst/>
          </a:prstGeom>
        </p:spPr>
        <p:txBody>
          <a:bodyPr vert="horz" wrap="square" lIns="0" tIns="12700" rIns="0" bIns="0" rtlCol="0">
            <a:spAutoFit/>
          </a:bodyPr>
          <a:lstStyle/>
          <a:p>
            <a:pPr marL="12700" marR="5080" algn="ctr">
              <a:lnSpc>
                <a:spcPct val="100000"/>
              </a:lnSpc>
              <a:spcBef>
                <a:spcPts val="100"/>
              </a:spcBef>
            </a:pPr>
            <a:r>
              <a:rPr sz="2300" b="0" spc="-10">
                <a:solidFill>
                  <a:srgbClr val="000000"/>
                </a:solidFill>
                <a:latin typeface="微软雅黑"/>
                <a:cs typeface="微软雅黑"/>
              </a:rPr>
              <a:t>导致中东大乱局发生的主要</a:t>
            </a:r>
            <a:r>
              <a:rPr sz="2300" b="0" spc="-25">
                <a:solidFill>
                  <a:srgbClr val="000000"/>
                </a:solidFill>
                <a:latin typeface="微软雅黑"/>
                <a:cs typeface="微软雅黑"/>
              </a:rPr>
              <a:t>原因</a:t>
            </a:r>
            <a:endParaRPr sz="2300">
              <a:latin typeface="微软雅黑"/>
              <a:cs typeface="微软雅黑"/>
            </a:endParaRPr>
          </a:p>
        </p:txBody>
      </p:sp>
      <p:sp>
        <p:nvSpPr>
          <p:cNvPr id="19" name="object 19"/>
          <p:cNvSpPr/>
          <p:nvPr/>
        </p:nvSpPr>
        <p:spPr>
          <a:xfrm>
            <a:off x="8729859" y="4821678"/>
            <a:ext cx="586105" cy="586105"/>
          </a:xfrm>
          <a:custGeom>
            <a:rect l="l" t="t" r="r" b="b"/>
            <a:pathLst>
              <a:path w="586104" h="586104">
                <a:moveTo>
                  <a:pt x="292956" y="0"/>
                </a:moveTo>
                <a:close/>
              </a:path>
              <a:path w="586104" h="586104">
                <a:moveTo>
                  <a:pt x="292957" y="585915"/>
                </a:moveTo>
                <a:lnTo>
                  <a:pt x="245437" y="582080"/>
                </a:lnTo>
                <a:lnTo>
                  <a:pt x="200359" y="570979"/>
                </a:lnTo>
                <a:lnTo>
                  <a:pt x="158326" y="553215"/>
                </a:lnTo>
                <a:lnTo>
                  <a:pt x="119939" y="529391"/>
                </a:lnTo>
                <a:lnTo>
                  <a:pt x="85804" y="500109"/>
                </a:lnTo>
                <a:lnTo>
                  <a:pt x="56522" y="465974"/>
                </a:lnTo>
                <a:lnTo>
                  <a:pt x="32698" y="427588"/>
                </a:lnTo>
                <a:lnTo>
                  <a:pt x="14934" y="385554"/>
                </a:lnTo>
                <a:lnTo>
                  <a:pt x="3833" y="340476"/>
                </a:lnTo>
                <a:lnTo>
                  <a:pt x="0" y="292957"/>
                </a:lnTo>
                <a:lnTo>
                  <a:pt x="3834" y="245437"/>
                </a:lnTo>
                <a:lnTo>
                  <a:pt x="14935" y="200359"/>
                </a:lnTo>
                <a:lnTo>
                  <a:pt x="32699" y="158326"/>
                </a:lnTo>
                <a:lnTo>
                  <a:pt x="56524" y="119940"/>
                </a:lnTo>
                <a:lnTo>
                  <a:pt x="85805" y="85804"/>
                </a:lnTo>
                <a:lnTo>
                  <a:pt x="119941" y="56523"/>
                </a:lnTo>
                <a:lnTo>
                  <a:pt x="158327" y="32699"/>
                </a:lnTo>
                <a:lnTo>
                  <a:pt x="200361" y="14934"/>
                </a:lnTo>
                <a:lnTo>
                  <a:pt x="245439" y="3834"/>
                </a:lnTo>
                <a:lnTo>
                  <a:pt x="292956" y="0"/>
                </a:lnTo>
                <a:lnTo>
                  <a:pt x="340476" y="3834"/>
                </a:lnTo>
                <a:lnTo>
                  <a:pt x="385554" y="14935"/>
                </a:lnTo>
                <a:lnTo>
                  <a:pt x="427587" y="32699"/>
                </a:lnTo>
                <a:lnTo>
                  <a:pt x="465973" y="56523"/>
                </a:lnTo>
                <a:lnTo>
                  <a:pt x="500109" y="85805"/>
                </a:lnTo>
                <a:lnTo>
                  <a:pt x="529390" y="119940"/>
                </a:lnTo>
                <a:lnTo>
                  <a:pt x="553214" y="158326"/>
                </a:lnTo>
                <a:lnTo>
                  <a:pt x="570979" y="200360"/>
                </a:lnTo>
                <a:lnTo>
                  <a:pt x="582080" y="245438"/>
                </a:lnTo>
                <a:lnTo>
                  <a:pt x="585914" y="292957"/>
                </a:lnTo>
                <a:lnTo>
                  <a:pt x="582080" y="340476"/>
                </a:lnTo>
                <a:lnTo>
                  <a:pt x="570979" y="385554"/>
                </a:lnTo>
                <a:lnTo>
                  <a:pt x="553214" y="427588"/>
                </a:lnTo>
                <a:lnTo>
                  <a:pt x="529390" y="465974"/>
                </a:lnTo>
                <a:lnTo>
                  <a:pt x="500109" y="500109"/>
                </a:lnTo>
                <a:lnTo>
                  <a:pt x="465973" y="529391"/>
                </a:lnTo>
                <a:lnTo>
                  <a:pt x="427587" y="553215"/>
                </a:lnTo>
                <a:lnTo>
                  <a:pt x="385554" y="570979"/>
                </a:lnTo>
                <a:lnTo>
                  <a:pt x="340476" y="582080"/>
                </a:lnTo>
                <a:lnTo>
                  <a:pt x="292957" y="585915"/>
                </a:lnTo>
                <a:close/>
              </a:path>
            </a:pathLst>
          </a:custGeom>
          <a:solidFill>
            <a:srgbClr val="B58B80"/>
          </a:solidFill>
        </p:spPr>
        <p:txBody>
          <a:bodyPr wrap="square" lIns="0" tIns="0" rIns="0" bIns="0" rtlCol="0"/>
          <a:lstStyle/>
          <a:p/>
        </p:txBody>
      </p:sp>
      <p:sp>
        <p:nvSpPr>
          <p:cNvPr id="20" name="object 20"/>
          <p:cNvSpPr txBox="1"/>
          <p:nvPr/>
        </p:nvSpPr>
        <p:spPr>
          <a:xfrm>
            <a:off x="8881716" y="4878754"/>
            <a:ext cx="28257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DFFFF"/>
                </a:solidFill>
                <a:latin typeface="Arial"/>
                <a:cs typeface="Arial"/>
              </a:rPr>
              <a:t>C</a:t>
            </a:r>
            <a:endParaRPr sz="2800">
              <a:latin typeface="Arial"/>
              <a:cs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6350" y="0"/>
            <a:ext cx="12204700" cy="6858000"/>
            <a:chOff x="-6350" y="0"/>
            <a:chExt cx="12204700" cy="6858000"/>
          </a:xfrm>
        </p:grpSpPr>
        <p:pic>
          <p:nvPicPr>
            <p:cNvPr id="3" name="object 3"/>
            <p:cNvPicPr/>
            <p:nvPr/>
          </p:nvPicPr>
          <p:blipFill>
            <a:blip r:embed="rId2"/>
            <a:stretch>
              <a:fillRect/>
            </a:stretch>
          </p:blipFill>
          <p:spPr>
            <a:xfrm>
              <a:off x="0" y="0"/>
              <a:ext cx="12192000" cy="6858000"/>
            </a:xfrm>
            <a:prstGeom prst="rect">
              <a:avLst/>
            </a:prstGeom>
          </p:spPr>
        </p:pic>
        <p:sp>
          <p:nvSpPr>
            <p:cNvPr id="4" name="object 4"/>
            <p:cNvSpPr/>
            <p:nvPr/>
          </p:nvSpPr>
          <p:spPr>
            <a:xfrm>
              <a:off x="304456" y="249238"/>
              <a:ext cx="666750" cy="627380"/>
            </a:xfrm>
            <a:custGeom>
              <a:rect l="l" t="t" r="r" b="b"/>
              <a:pathLst>
                <a:path w="666750" h="627380">
                  <a:moveTo>
                    <a:pt x="643450" y="416062"/>
                  </a:moveTo>
                  <a:lnTo>
                    <a:pt x="522620" y="416062"/>
                  </a:lnTo>
                  <a:lnTo>
                    <a:pt x="541548" y="378783"/>
                  </a:lnTo>
                  <a:lnTo>
                    <a:pt x="553084" y="339093"/>
                  </a:lnTo>
                  <a:lnTo>
                    <a:pt x="557355" y="297760"/>
                  </a:lnTo>
                  <a:lnTo>
                    <a:pt x="554488" y="255550"/>
                  </a:lnTo>
                  <a:lnTo>
                    <a:pt x="544609" y="213231"/>
                  </a:lnTo>
                  <a:lnTo>
                    <a:pt x="527845" y="171571"/>
                  </a:lnTo>
                  <a:lnTo>
                    <a:pt x="504321" y="131336"/>
                  </a:lnTo>
                  <a:lnTo>
                    <a:pt x="474166" y="93295"/>
                  </a:lnTo>
                  <a:lnTo>
                    <a:pt x="437505" y="58213"/>
                  </a:lnTo>
                  <a:lnTo>
                    <a:pt x="394465" y="26859"/>
                  </a:lnTo>
                  <a:lnTo>
                    <a:pt x="345172" y="0"/>
                  </a:lnTo>
                  <a:lnTo>
                    <a:pt x="379142" y="3487"/>
                  </a:lnTo>
                  <a:lnTo>
                    <a:pt x="448192" y="22060"/>
                  </a:lnTo>
                  <a:lnTo>
                    <a:pt x="514867" y="55137"/>
                  </a:lnTo>
                  <a:lnTo>
                    <a:pt x="574536" y="101569"/>
                  </a:lnTo>
                  <a:lnTo>
                    <a:pt x="622569" y="160206"/>
                  </a:lnTo>
                  <a:lnTo>
                    <a:pt x="640775" y="193742"/>
                  </a:lnTo>
                  <a:lnTo>
                    <a:pt x="654335" y="229899"/>
                  </a:lnTo>
                  <a:lnTo>
                    <a:pt x="662671" y="268531"/>
                  </a:lnTo>
                  <a:lnTo>
                    <a:pt x="665204" y="309497"/>
                  </a:lnTo>
                  <a:lnTo>
                    <a:pt x="661355" y="352651"/>
                  </a:lnTo>
                  <a:lnTo>
                    <a:pt x="650545" y="397851"/>
                  </a:lnTo>
                  <a:lnTo>
                    <a:pt x="643450" y="416062"/>
                  </a:lnTo>
                  <a:close/>
                </a:path>
                <a:path w="666750" h="627380">
                  <a:moveTo>
                    <a:pt x="358898" y="104803"/>
                  </a:moveTo>
                  <a:lnTo>
                    <a:pt x="273014" y="104803"/>
                  </a:lnTo>
                  <a:lnTo>
                    <a:pt x="301793" y="97580"/>
                  </a:lnTo>
                  <a:lnTo>
                    <a:pt x="333942" y="80901"/>
                  </a:lnTo>
                  <a:lnTo>
                    <a:pt x="358898" y="104803"/>
                  </a:lnTo>
                  <a:close/>
                </a:path>
                <a:path w="666750" h="627380">
                  <a:moveTo>
                    <a:pt x="155371" y="342516"/>
                  </a:moveTo>
                  <a:lnTo>
                    <a:pt x="62155" y="256361"/>
                  </a:lnTo>
                  <a:lnTo>
                    <a:pt x="227249" y="98762"/>
                  </a:lnTo>
                  <a:lnTo>
                    <a:pt x="248026" y="104541"/>
                  </a:lnTo>
                  <a:lnTo>
                    <a:pt x="273014" y="104803"/>
                  </a:lnTo>
                  <a:lnTo>
                    <a:pt x="358898" y="104803"/>
                  </a:lnTo>
                  <a:lnTo>
                    <a:pt x="381111" y="126079"/>
                  </a:lnTo>
                  <a:lnTo>
                    <a:pt x="299126" y="205930"/>
                  </a:lnTo>
                  <a:lnTo>
                    <a:pt x="382936" y="284729"/>
                  </a:lnTo>
                  <a:lnTo>
                    <a:pt x="216018" y="284729"/>
                  </a:lnTo>
                  <a:lnTo>
                    <a:pt x="155371" y="342516"/>
                  </a:lnTo>
                  <a:close/>
                </a:path>
                <a:path w="666750" h="627380">
                  <a:moveTo>
                    <a:pt x="637062" y="524211"/>
                  </a:moveTo>
                  <a:lnTo>
                    <a:pt x="280023" y="524211"/>
                  </a:lnTo>
                  <a:lnTo>
                    <a:pt x="329607" y="523657"/>
                  </a:lnTo>
                  <a:lnTo>
                    <a:pt x="381956" y="513893"/>
                  </a:lnTo>
                  <a:lnTo>
                    <a:pt x="437265" y="493811"/>
                  </a:lnTo>
                  <a:lnTo>
                    <a:pt x="216018" y="284729"/>
                  </a:lnTo>
                  <a:lnTo>
                    <a:pt x="382936" y="284729"/>
                  </a:lnTo>
                  <a:lnTo>
                    <a:pt x="522620" y="416062"/>
                  </a:lnTo>
                  <a:lnTo>
                    <a:pt x="643450" y="416062"/>
                  </a:lnTo>
                  <a:lnTo>
                    <a:pt x="632196" y="444952"/>
                  </a:lnTo>
                  <a:lnTo>
                    <a:pt x="605728" y="493811"/>
                  </a:lnTo>
                  <a:lnTo>
                    <a:pt x="637062" y="524211"/>
                  </a:lnTo>
                  <a:close/>
                </a:path>
                <a:path w="666750" h="627380">
                  <a:moveTo>
                    <a:pt x="38149" y="621204"/>
                  </a:moveTo>
                  <a:lnTo>
                    <a:pt x="21461" y="614769"/>
                  </a:lnTo>
                  <a:lnTo>
                    <a:pt x="8247" y="602030"/>
                  </a:lnTo>
                  <a:lnTo>
                    <a:pt x="0" y="573087"/>
                  </a:lnTo>
                  <a:lnTo>
                    <a:pt x="11336" y="547001"/>
                  </a:lnTo>
                  <a:lnTo>
                    <a:pt x="35728" y="529780"/>
                  </a:lnTo>
                  <a:lnTo>
                    <a:pt x="66648" y="527433"/>
                  </a:lnTo>
                  <a:lnTo>
                    <a:pt x="54206" y="514611"/>
                  </a:lnTo>
                  <a:lnTo>
                    <a:pt x="42080" y="501297"/>
                  </a:lnTo>
                  <a:lnTo>
                    <a:pt x="30165" y="487392"/>
                  </a:lnTo>
                  <a:lnTo>
                    <a:pt x="18355" y="472798"/>
                  </a:lnTo>
                  <a:lnTo>
                    <a:pt x="66648" y="427620"/>
                  </a:lnTo>
                  <a:lnTo>
                    <a:pt x="105374" y="456492"/>
                  </a:lnTo>
                  <a:lnTo>
                    <a:pt x="145878" y="481696"/>
                  </a:lnTo>
                  <a:lnTo>
                    <a:pt x="188355" y="502122"/>
                  </a:lnTo>
                  <a:lnTo>
                    <a:pt x="233004" y="516663"/>
                  </a:lnTo>
                  <a:lnTo>
                    <a:pt x="280023" y="524211"/>
                  </a:lnTo>
                  <a:lnTo>
                    <a:pt x="637062" y="524211"/>
                  </a:lnTo>
                  <a:lnTo>
                    <a:pt x="666375" y="552648"/>
                  </a:lnTo>
                  <a:lnTo>
                    <a:pt x="660596" y="557902"/>
                  </a:lnTo>
                  <a:lnTo>
                    <a:pt x="102586" y="557902"/>
                  </a:lnTo>
                  <a:lnTo>
                    <a:pt x="104060" y="572660"/>
                  </a:lnTo>
                  <a:lnTo>
                    <a:pt x="99217" y="587714"/>
                  </a:lnTo>
                  <a:lnTo>
                    <a:pt x="89320" y="601783"/>
                  </a:lnTo>
                  <a:lnTo>
                    <a:pt x="75632" y="613587"/>
                  </a:lnTo>
                  <a:lnTo>
                    <a:pt x="56733" y="620942"/>
                  </a:lnTo>
                  <a:lnTo>
                    <a:pt x="38149" y="621204"/>
                  </a:lnTo>
                  <a:close/>
                </a:path>
                <a:path w="666750" h="627380">
                  <a:moveTo>
                    <a:pt x="320763" y="626995"/>
                  </a:moveTo>
                  <a:lnTo>
                    <a:pt x="273412" y="625162"/>
                  </a:lnTo>
                  <a:lnTo>
                    <a:pt x="227789" y="617206"/>
                  </a:lnTo>
                  <a:lnTo>
                    <a:pt x="184024" y="603258"/>
                  </a:lnTo>
                  <a:lnTo>
                    <a:pt x="142247" y="583446"/>
                  </a:lnTo>
                  <a:lnTo>
                    <a:pt x="102586" y="557902"/>
                  </a:lnTo>
                  <a:lnTo>
                    <a:pt x="660596" y="557902"/>
                  </a:lnTo>
                  <a:lnTo>
                    <a:pt x="646729" y="570510"/>
                  </a:lnTo>
                  <a:lnTo>
                    <a:pt x="524866" y="570510"/>
                  </a:lnTo>
                  <a:lnTo>
                    <a:pt x="471895" y="594463"/>
                  </a:lnTo>
                  <a:lnTo>
                    <a:pt x="420134" y="611775"/>
                  </a:lnTo>
                  <a:lnTo>
                    <a:pt x="369714" y="622576"/>
                  </a:lnTo>
                  <a:lnTo>
                    <a:pt x="320763" y="626995"/>
                  </a:lnTo>
                  <a:close/>
                </a:path>
                <a:path w="666750" h="627380">
                  <a:moveTo>
                    <a:pt x="586636" y="625144"/>
                  </a:moveTo>
                  <a:lnTo>
                    <a:pt x="524866" y="570510"/>
                  </a:lnTo>
                  <a:lnTo>
                    <a:pt x="646729" y="570510"/>
                  </a:lnTo>
                  <a:lnTo>
                    <a:pt x="586636" y="625144"/>
                  </a:lnTo>
                  <a:close/>
                </a:path>
              </a:pathLst>
            </a:custGeom>
            <a:solidFill>
              <a:srgbClr val="C00000"/>
            </a:solidFill>
          </p:spPr>
          <p:txBody>
            <a:bodyPr wrap="square" lIns="0" tIns="0" rIns="0" bIns="0" rtlCol="0"/>
            <a:lstStyle/>
            <a:p/>
          </p:txBody>
        </p:sp>
        <p:sp>
          <p:nvSpPr>
            <p:cNvPr id="5" name="object 5"/>
            <p:cNvSpPr/>
            <p:nvPr/>
          </p:nvSpPr>
          <p:spPr>
            <a:xfrm>
              <a:off x="0" y="1079500"/>
              <a:ext cx="12192000" cy="14604"/>
            </a:xfrm>
            <a:custGeom>
              <a:rect l="l" t="t" r="r" b="b"/>
              <a:pathLst>
                <a:path w="12192000" h="14604">
                  <a:moveTo>
                    <a:pt x="0" y="14287"/>
                  </a:moveTo>
                  <a:lnTo>
                    <a:pt x="12192000" y="0"/>
                  </a:lnTo>
                </a:path>
              </a:pathLst>
            </a:custGeom>
            <a:ln w="12700">
              <a:solidFill>
                <a:srgbClr val="C00000"/>
              </a:solidFill>
            </a:ln>
          </p:spPr>
          <p:txBody>
            <a:bodyPr wrap="square" lIns="0" tIns="0" rIns="0" bIns="0" rtlCol="0"/>
            <a:lstStyle/>
            <a:p/>
          </p:txBody>
        </p:sp>
        <p:sp>
          <p:nvSpPr>
            <p:cNvPr id="6" name="object 6"/>
            <p:cNvSpPr/>
            <p:nvPr/>
          </p:nvSpPr>
          <p:spPr>
            <a:xfrm>
              <a:off x="1285534" y="2444295"/>
              <a:ext cx="2943225" cy="1275080"/>
            </a:xfrm>
            <a:custGeom>
              <a:rect l="l" t="t" r="r" b="b"/>
              <a:pathLst>
                <a:path w="2943225" h="1275079">
                  <a:moveTo>
                    <a:pt x="636587" y="1274764"/>
                  </a:moveTo>
                  <a:lnTo>
                    <a:pt x="589078" y="1273015"/>
                  </a:lnTo>
                  <a:lnTo>
                    <a:pt x="542517" y="1267853"/>
                  </a:lnTo>
                  <a:lnTo>
                    <a:pt x="497027" y="1259399"/>
                  </a:lnTo>
                  <a:lnTo>
                    <a:pt x="452732" y="1247778"/>
                  </a:lnTo>
                  <a:lnTo>
                    <a:pt x="409755" y="1233111"/>
                  </a:lnTo>
                  <a:lnTo>
                    <a:pt x="368218" y="1215524"/>
                  </a:lnTo>
                  <a:lnTo>
                    <a:pt x="328245" y="1195138"/>
                  </a:lnTo>
                  <a:lnTo>
                    <a:pt x="289959" y="1172077"/>
                  </a:lnTo>
                  <a:lnTo>
                    <a:pt x="253482" y="1146465"/>
                  </a:lnTo>
                  <a:lnTo>
                    <a:pt x="218939" y="1118424"/>
                  </a:lnTo>
                  <a:lnTo>
                    <a:pt x="186452" y="1088079"/>
                  </a:lnTo>
                  <a:lnTo>
                    <a:pt x="156144" y="1055551"/>
                  </a:lnTo>
                  <a:lnTo>
                    <a:pt x="128138" y="1020964"/>
                  </a:lnTo>
                  <a:lnTo>
                    <a:pt x="102558" y="984443"/>
                  </a:lnTo>
                  <a:lnTo>
                    <a:pt x="79526" y="946109"/>
                  </a:lnTo>
                  <a:lnTo>
                    <a:pt x="59166" y="906086"/>
                  </a:lnTo>
                  <a:lnTo>
                    <a:pt x="41600" y="864497"/>
                  </a:lnTo>
                  <a:lnTo>
                    <a:pt x="26952" y="821466"/>
                  </a:lnTo>
                  <a:lnTo>
                    <a:pt x="15345" y="777115"/>
                  </a:lnTo>
                  <a:lnTo>
                    <a:pt x="6902" y="731569"/>
                  </a:lnTo>
                  <a:lnTo>
                    <a:pt x="1746" y="684950"/>
                  </a:lnTo>
                  <a:lnTo>
                    <a:pt x="0" y="637382"/>
                  </a:lnTo>
                  <a:lnTo>
                    <a:pt x="1746" y="589813"/>
                  </a:lnTo>
                  <a:lnTo>
                    <a:pt x="6902" y="543194"/>
                  </a:lnTo>
                  <a:lnTo>
                    <a:pt x="15345" y="497648"/>
                  </a:lnTo>
                  <a:lnTo>
                    <a:pt x="26952" y="453297"/>
                  </a:lnTo>
                  <a:lnTo>
                    <a:pt x="41600" y="410266"/>
                  </a:lnTo>
                  <a:lnTo>
                    <a:pt x="59166" y="368678"/>
                  </a:lnTo>
                  <a:lnTo>
                    <a:pt x="79526" y="328655"/>
                  </a:lnTo>
                  <a:lnTo>
                    <a:pt x="102558" y="290321"/>
                  </a:lnTo>
                  <a:lnTo>
                    <a:pt x="128138" y="253799"/>
                  </a:lnTo>
                  <a:lnTo>
                    <a:pt x="156144" y="219212"/>
                  </a:lnTo>
                  <a:lnTo>
                    <a:pt x="186452" y="186685"/>
                  </a:lnTo>
                  <a:lnTo>
                    <a:pt x="218939" y="156339"/>
                  </a:lnTo>
                  <a:lnTo>
                    <a:pt x="253482" y="128298"/>
                  </a:lnTo>
                  <a:lnTo>
                    <a:pt x="289959" y="102686"/>
                  </a:lnTo>
                  <a:lnTo>
                    <a:pt x="328245" y="79625"/>
                  </a:lnTo>
                  <a:lnTo>
                    <a:pt x="368218" y="59239"/>
                  </a:lnTo>
                  <a:lnTo>
                    <a:pt x="409755" y="41652"/>
                  </a:lnTo>
                  <a:lnTo>
                    <a:pt x="452732" y="26986"/>
                  </a:lnTo>
                  <a:lnTo>
                    <a:pt x="497027" y="15364"/>
                  </a:lnTo>
                  <a:lnTo>
                    <a:pt x="542517" y="6910"/>
                  </a:lnTo>
                  <a:lnTo>
                    <a:pt x="589078" y="1748"/>
                  </a:lnTo>
                  <a:lnTo>
                    <a:pt x="636587" y="0"/>
                  </a:lnTo>
                  <a:lnTo>
                    <a:pt x="686810" y="1954"/>
                  </a:lnTo>
                  <a:lnTo>
                    <a:pt x="735963" y="7720"/>
                  </a:lnTo>
                  <a:lnTo>
                    <a:pt x="783903" y="17152"/>
                  </a:lnTo>
                  <a:lnTo>
                    <a:pt x="830482" y="30104"/>
                  </a:lnTo>
                  <a:lnTo>
                    <a:pt x="875555" y="46431"/>
                  </a:lnTo>
                  <a:lnTo>
                    <a:pt x="918977" y="65986"/>
                  </a:lnTo>
                  <a:lnTo>
                    <a:pt x="960602" y="88623"/>
                  </a:lnTo>
                  <a:lnTo>
                    <a:pt x="1000284" y="114197"/>
                  </a:lnTo>
                  <a:lnTo>
                    <a:pt x="1037878" y="142562"/>
                  </a:lnTo>
                  <a:lnTo>
                    <a:pt x="1073237" y="173573"/>
                  </a:lnTo>
                  <a:lnTo>
                    <a:pt x="1106218" y="207082"/>
                  </a:lnTo>
                  <a:lnTo>
                    <a:pt x="1136673" y="242945"/>
                  </a:lnTo>
                  <a:lnTo>
                    <a:pt x="1164457" y="281015"/>
                  </a:lnTo>
                  <a:lnTo>
                    <a:pt x="1166006" y="283876"/>
                  </a:lnTo>
                  <a:lnTo>
                    <a:pt x="2588918" y="283876"/>
                  </a:lnTo>
                  <a:lnTo>
                    <a:pt x="2943225" y="638175"/>
                  </a:lnTo>
                  <a:lnTo>
                    <a:pt x="2588918" y="992474"/>
                  </a:lnTo>
                  <a:lnTo>
                    <a:pt x="1165146" y="992474"/>
                  </a:lnTo>
                  <a:lnTo>
                    <a:pt x="1164457" y="993748"/>
                  </a:lnTo>
                  <a:lnTo>
                    <a:pt x="1136673" y="1031818"/>
                  </a:lnTo>
                  <a:lnTo>
                    <a:pt x="1106218" y="1067681"/>
                  </a:lnTo>
                  <a:lnTo>
                    <a:pt x="1073237" y="1101191"/>
                  </a:lnTo>
                  <a:lnTo>
                    <a:pt x="1037878" y="1132201"/>
                  </a:lnTo>
                  <a:lnTo>
                    <a:pt x="1000284" y="1160566"/>
                  </a:lnTo>
                  <a:lnTo>
                    <a:pt x="960602" y="1186140"/>
                  </a:lnTo>
                  <a:lnTo>
                    <a:pt x="918977" y="1208778"/>
                  </a:lnTo>
                  <a:lnTo>
                    <a:pt x="875555" y="1228332"/>
                  </a:lnTo>
                  <a:lnTo>
                    <a:pt x="830482" y="1244659"/>
                  </a:lnTo>
                  <a:lnTo>
                    <a:pt x="783903" y="1257611"/>
                  </a:lnTo>
                  <a:lnTo>
                    <a:pt x="735963" y="1267043"/>
                  </a:lnTo>
                  <a:lnTo>
                    <a:pt x="686810" y="1272809"/>
                  </a:lnTo>
                  <a:lnTo>
                    <a:pt x="636587" y="1274764"/>
                  </a:lnTo>
                  <a:close/>
                </a:path>
                <a:path w="2943225" h="1275079">
                  <a:moveTo>
                    <a:pt x="2588918" y="283876"/>
                  </a:moveTo>
                  <a:lnTo>
                    <a:pt x="2309799" y="283876"/>
                  </a:lnTo>
                  <a:lnTo>
                    <a:pt x="2309799" y="4763"/>
                  </a:lnTo>
                  <a:lnTo>
                    <a:pt x="2588918" y="283876"/>
                  </a:lnTo>
                  <a:close/>
                </a:path>
                <a:path w="2943225" h="1275079">
                  <a:moveTo>
                    <a:pt x="2309799" y="1271588"/>
                  </a:moveTo>
                  <a:lnTo>
                    <a:pt x="2309799" y="992474"/>
                  </a:lnTo>
                  <a:lnTo>
                    <a:pt x="2588918" y="992474"/>
                  </a:lnTo>
                  <a:lnTo>
                    <a:pt x="2309799" y="1271588"/>
                  </a:lnTo>
                  <a:close/>
                </a:path>
              </a:pathLst>
            </a:custGeom>
            <a:solidFill>
              <a:srgbClr val="C00000"/>
            </a:solidFill>
          </p:spPr>
          <p:txBody>
            <a:bodyPr wrap="square" lIns="0" tIns="0" rIns="0" bIns="0" rtlCol="0"/>
            <a:lstStyle/>
            <a:p/>
          </p:txBody>
        </p:sp>
        <p:sp>
          <p:nvSpPr>
            <p:cNvPr id="7" name="object 7"/>
            <p:cNvSpPr/>
            <p:nvPr/>
          </p:nvSpPr>
          <p:spPr>
            <a:xfrm>
              <a:off x="1285534" y="2444295"/>
              <a:ext cx="2943225" cy="1275080"/>
            </a:xfrm>
            <a:custGeom>
              <a:rect l="l" t="t" r="r" b="b"/>
              <a:pathLst>
                <a:path w="2943225" h="1275079">
                  <a:moveTo>
                    <a:pt x="636587" y="0"/>
                  </a:moveTo>
                  <a:lnTo>
                    <a:pt x="686810" y="1954"/>
                  </a:lnTo>
                  <a:lnTo>
                    <a:pt x="735963" y="7720"/>
                  </a:lnTo>
                  <a:lnTo>
                    <a:pt x="783903" y="17152"/>
                  </a:lnTo>
                  <a:lnTo>
                    <a:pt x="830482" y="30104"/>
                  </a:lnTo>
                  <a:lnTo>
                    <a:pt x="875555" y="46431"/>
                  </a:lnTo>
                  <a:lnTo>
                    <a:pt x="918977" y="65986"/>
                  </a:lnTo>
                  <a:lnTo>
                    <a:pt x="960602" y="88623"/>
                  </a:lnTo>
                  <a:lnTo>
                    <a:pt x="1000284" y="114197"/>
                  </a:lnTo>
                  <a:lnTo>
                    <a:pt x="1037878" y="142562"/>
                  </a:lnTo>
                  <a:lnTo>
                    <a:pt x="1073237" y="173573"/>
                  </a:lnTo>
                  <a:lnTo>
                    <a:pt x="1106218" y="207082"/>
                  </a:lnTo>
                  <a:lnTo>
                    <a:pt x="1136673" y="242945"/>
                  </a:lnTo>
                  <a:lnTo>
                    <a:pt x="1164457" y="281015"/>
                  </a:lnTo>
                  <a:lnTo>
                    <a:pt x="1166006" y="283876"/>
                  </a:lnTo>
                  <a:lnTo>
                    <a:pt x="2309799" y="283876"/>
                  </a:lnTo>
                  <a:lnTo>
                    <a:pt x="2309799" y="4763"/>
                  </a:lnTo>
                  <a:lnTo>
                    <a:pt x="2943225" y="638175"/>
                  </a:lnTo>
                  <a:lnTo>
                    <a:pt x="2309799" y="1271588"/>
                  </a:lnTo>
                  <a:lnTo>
                    <a:pt x="2309799" y="992474"/>
                  </a:lnTo>
                  <a:lnTo>
                    <a:pt x="1165146" y="992474"/>
                  </a:lnTo>
                  <a:lnTo>
                    <a:pt x="1164457" y="993748"/>
                  </a:lnTo>
                  <a:lnTo>
                    <a:pt x="1136673" y="1031818"/>
                  </a:lnTo>
                  <a:lnTo>
                    <a:pt x="1106218" y="1067681"/>
                  </a:lnTo>
                  <a:lnTo>
                    <a:pt x="1073237" y="1101191"/>
                  </a:lnTo>
                  <a:lnTo>
                    <a:pt x="1037878" y="1132201"/>
                  </a:lnTo>
                  <a:lnTo>
                    <a:pt x="1000284" y="1160566"/>
                  </a:lnTo>
                  <a:lnTo>
                    <a:pt x="960602" y="1186140"/>
                  </a:lnTo>
                  <a:lnTo>
                    <a:pt x="918977" y="1208778"/>
                  </a:lnTo>
                  <a:lnTo>
                    <a:pt x="875555" y="1228332"/>
                  </a:lnTo>
                  <a:lnTo>
                    <a:pt x="830482" y="1244659"/>
                  </a:lnTo>
                  <a:lnTo>
                    <a:pt x="783903" y="1257611"/>
                  </a:lnTo>
                  <a:lnTo>
                    <a:pt x="735963" y="1267043"/>
                  </a:lnTo>
                  <a:lnTo>
                    <a:pt x="686810" y="1272809"/>
                  </a:lnTo>
                  <a:lnTo>
                    <a:pt x="636587" y="1274764"/>
                  </a:lnTo>
                  <a:lnTo>
                    <a:pt x="589078" y="1273015"/>
                  </a:lnTo>
                  <a:lnTo>
                    <a:pt x="542517" y="1267853"/>
                  </a:lnTo>
                  <a:lnTo>
                    <a:pt x="497027" y="1259399"/>
                  </a:lnTo>
                  <a:lnTo>
                    <a:pt x="452732" y="1247778"/>
                  </a:lnTo>
                  <a:lnTo>
                    <a:pt x="409755" y="1233111"/>
                  </a:lnTo>
                  <a:lnTo>
                    <a:pt x="368218" y="1215524"/>
                  </a:lnTo>
                  <a:lnTo>
                    <a:pt x="328245" y="1195138"/>
                  </a:lnTo>
                  <a:lnTo>
                    <a:pt x="289959" y="1172077"/>
                  </a:lnTo>
                  <a:lnTo>
                    <a:pt x="253482" y="1146465"/>
                  </a:lnTo>
                  <a:lnTo>
                    <a:pt x="218939" y="1118424"/>
                  </a:lnTo>
                  <a:lnTo>
                    <a:pt x="186452" y="1088079"/>
                  </a:lnTo>
                  <a:lnTo>
                    <a:pt x="156144" y="1055551"/>
                  </a:lnTo>
                  <a:lnTo>
                    <a:pt x="128138" y="1020964"/>
                  </a:lnTo>
                  <a:lnTo>
                    <a:pt x="102558" y="984443"/>
                  </a:lnTo>
                  <a:lnTo>
                    <a:pt x="79526" y="946109"/>
                  </a:lnTo>
                  <a:lnTo>
                    <a:pt x="59166" y="906086"/>
                  </a:lnTo>
                  <a:lnTo>
                    <a:pt x="41600" y="864497"/>
                  </a:lnTo>
                  <a:lnTo>
                    <a:pt x="26952" y="821466"/>
                  </a:lnTo>
                  <a:lnTo>
                    <a:pt x="15345" y="777115"/>
                  </a:lnTo>
                  <a:lnTo>
                    <a:pt x="6902" y="731569"/>
                  </a:lnTo>
                  <a:lnTo>
                    <a:pt x="1746" y="684950"/>
                  </a:lnTo>
                  <a:lnTo>
                    <a:pt x="0" y="637382"/>
                  </a:lnTo>
                  <a:lnTo>
                    <a:pt x="1746" y="589813"/>
                  </a:lnTo>
                  <a:lnTo>
                    <a:pt x="6902" y="543194"/>
                  </a:lnTo>
                  <a:lnTo>
                    <a:pt x="15345" y="497648"/>
                  </a:lnTo>
                  <a:lnTo>
                    <a:pt x="26952" y="453297"/>
                  </a:lnTo>
                  <a:lnTo>
                    <a:pt x="41600" y="410266"/>
                  </a:lnTo>
                  <a:lnTo>
                    <a:pt x="59166" y="368678"/>
                  </a:lnTo>
                  <a:lnTo>
                    <a:pt x="79526" y="328655"/>
                  </a:lnTo>
                  <a:lnTo>
                    <a:pt x="102558" y="290321"/>
                  </a:lnTo>
                  <a:lnTo>
                    <a:pt x="128138" y="253799"/>
                  </a:lnTo>
                  <a:lnTo>
                    <a:pt x="156144" y="219212"/>
                  </a:lnTo>
                  <a:lnTo>
                    <a:pt x="186452" y="186685"/>
                  </a:lnTo>
                  <a:lnTo>
                    <a:pt x="218939" y="156339"/>
                  </a:lnTo>
                  <a:lnTo>
                    <a:pt x="253482" y="128298"/>
                  </a:lnTo>
                  <a:lnTo>
                    <a:pt x="289959" y="102686"/>
                  </a:lnTo>
                  <a:lnTo>
                    <a:pt x="328245" y="79625"/>
                  </a:lnTo>
                  <a:lnTo>
                    <a:pt x="368218" y="59239"/>
                  </a:lnTo>
                  <a:lnTo>
                    <a:pt x="409755" y="41652"/>
                  </a:lnTo>
                  <a:lnTo>
                    <a:pt x="452732" y="26986"/>
                  </a:lnTo>
                  <a:lnTo>
                    <a:pt x="497027" y="15364"/>
                  </a:lnTo>
                  <a:lnTo>
                    <a:pt x="542517" y="6910"/>
                  </a:lnTo>
                  <a:lnTo>
                    <a:pt x="589078" y="1748"/>
                  </a:lnTo>
                  <a:lnTo>
                    <a:pt x="636587" y="0"/>
                  </a:lnTo>
                  <a:close/>
                </a:path>
              </a:pathLst>
            </a:custGeom>
            <a:ln w="12700">
              <a:solidFill>
                <a:srgbClr val="A5644E"/>
              </a:solidFill>
            </a:ln>
          </p:spPr>
          <p:txBody>
            <a:bodyPr wrap="square" lIns="0" tIns="0" rIns="0" bIns="0" rtlCol="0"/>
            <a:lstStyle/>
            <a:p/>
          </p:txBody>
        </p:sp>
      </p:grpSp>
      <p:sp>
        <p:nvSpPr>
          <p:cNvPr id="8" name="object 8"/>
          <p:cNvSpPr txBox="1"/>
          <p:nvPr/>
        </p:nvSpPr>
        <p:spPr>
          <a:xfrm>
            <a:off x="1202984" y="2933246"/>
            <a:ext cx="1373505" cy="307975"/>
          </a:xfrm>
          <a:prstGeom prst="rect">
            <a:avLst/>
          </a:prstGeom>
          <a:solidFill>
            <a:srgbClr val="C00000"/>
          </a:solidFill>
        </p:spPr>
        <p:txBody>
          <a:bodyPr vert="horz" wrap="square" lIns="0" tIns="0" rIns="0" bIns="0" rtlCol="0">
            <a:spAutoFit/>
          </a:bodyPr>
          <a:lstStyle/>
          <a:p>
            <a:pPr marL="305435">
              <a:lnSpc>
                <a:spcPts val="2325"/>
              </a:lnSpc>
            </a:pPr>
            <a:r>
              <a:rPr sz="2000" b="1" spc="-20">
                <a:solidFill>
                  <a:srgbClr val="FFFFFF"/>
                </a:solidFill>
                <a:latin typeface="微软雅黑"/>
                <a:cs typeface="微软雅黑"/>
              </a:rPr>
              <a:t>关键词</a:t>
            </a:r>
            <a:endParaRPr sz="2000">
              <a:latin typeface="微软雅黑"/>
              <a:cs typeface="微软雅黑"/>
            </a:endParaRPr>
          </a:p>
        </p:txBody>
      </p:sp>
      <p:sp>
        <p:nvSpPr>
          <p:cNvPr id="9" name="object 9"/>
          <p:cNvSpPr/>
          <p:nvPr/>
        </p:nvSpPr>
        <p:spPr>
          <a:xfrm>
            <a:off x="7942147" y="2414134"/>
            <a:ext cx="2935605" cy="1335405"/>
          </a:xfrm>
          <a:custGeom>
            <a:rect l="l" t="t" r="r" b="b"/>
            <a:pathLst>
              <a:path w="2935604" h="1335404">
                <a:moveTo>
                  <a:pt x="2298700" y="1274764"/>
                </a:moveTo>
                <a:lnTo>
                  <a:pt x="2346209" y="1273015"/>
                </a:lnTo>
                <a:lnTo>
                  <a:pt x="2392770" y="1267853"/>
                </a:lnTo>
                <a:lnTo>
                  <a:pt x="2438259" y="1259399"/>
                </a:lnTo>
                <a:lnTo>
                  <a:pt x="2482555" y="1247777"/>
                </a:lnTo>
                <a:lnTo>
                  <a:pt x="2525532" y="1233111"/>
                </a:lnTo>
                <a:lnTo>
                  <a:pt x="2567069" y="1215524"/>
                </a:lnTo>
                <a:lnTo>
                  <a:pt x="2607042" y="1195138"/>
                </a:lnTo>
                <a:lnTo>
                  <a:pt x="2645328" y="1172077"/>
                </a:lnTo>
                <a:lnTo>
                  <a:pt x="2681805" y="1146465"/>
                </a:lnTo>
                <a:lnTo>
                  <a:pt x="2716348" y="1118424"/>
                </a:lnTo>
                <a:lnTo>
                  <a:pt x="2748835" y="1088078"/>
                </a:lnTo>
                <a:lnTo>
                  <a:pt x="2779143" y="1055551"/>
                </a:lnTo>
                <a:lnTo>
                  <a:pt x="2807149" y="1020964"/>
                </a:lnTo>
                <a:lnTo>
                  <a:pt x="2832729" y="984443"/>
                </a:lnTo>
                <a:lnTo>
                  <a:pt x="2855761" y="946109"/>
                </a:lnTo>
                <a:lnTo>
                  <a:pt x="2876122" y="906086"/>
                </a:lnTo>
                <a:lnTo>
                  <a:pt x="2893687" y="864497"/>
                </a:lnTo>
                <a:lnTo>
                  <a:pt x="2908335" y="821466"/>
                </a:lnTo>
                <a:lnTo>
                  <a:pt x="2919942" y="777115"/>
                </a:lnTo>
                <a:lnTo>
                  <a:pt x="2928386" y="731569"/>
                </a:lnTo>
                <a:lnTo>
                  <a:pt x="2933542" y="684950"/>
                </a:lnTo>
                <a:lnTo>
                  <a:pt x="2935288" y="637382"/>
                </a:lnTo>
                <a:lnTo>
                  <a:pt x="2933542" y="589813"/>
                </a:lnTo>
                <a:lnTo>
                  <a:pt x="2928386" y="543194"/>
                </a:lnTo>
                <a:lnTo>
                  <a:pt x="2919942" y="497648"/>
                </a:lnTo>
                <a:lnTo>
                  <a:pt x="2908335" y="453297"/>
                </a:lnTo>
                <a:lnTo>
                  <a:pt x="2893687" y="410266"/>
                </a:lnTo>
                <a:lnTo>
                  <a:pt x="2876122" y="368677"/>
                </a:lnTo>
                <a:lnTo>
                  <a:pt x="2855761" y="328654"/>
                </a:lnTo>
                <a:lnTo>
                  <a:pt x="2832729" y="290320"/>
                </a:lnTo>
                <a:lnTo>
                  <a:pt x="2807149" y="253799"/>
                </a:lnTo>
                <a:lnTo>
                  <a:pt x="2779143" y="219212"/>
                </a:lnTo>
                <a:lnTo>
                  <a:pt x="2748835" y="186684"/>
                </a:lnTo>
                <a:lnTo>
                  <a:pt x="2716348" y="156339"/>
                </a:lnTo>
                <a:lnTo>
                  <a:pt x="2681805" y="128298"/>
                </a:lnTo>
                <a:lnTo>
                  <a:pt x="2645328" y="102686"/>
                </a:lnTo>
                <a:lnTo>
                  <a:pt x="2607042" y="79625"/>
                </a:lnTo>
                <a:lnTo>
                  <a:pt x="2567069" y="59239"/>
                </a:lnTo>
                <a:lnTo>
                  <a:pt x="2525532" y="41652"/>
                </a:lnTo>
                <a:lnTo>
                  <a:pt x="2482555" y="26986"/>
                </a:lnTo>
                <a:lnTo>
                  <a:pt x="2438259" y="15364"/>
                </a:lnTo>
                <a:lnTo>
                  <a:pt x="2392770" y="6910"/>
                </a:lnTo>
                <a:lnTo>
                  <a:pt x="2346209" y="1748"/>
                </a:lnTo>
                <a:lnTo>
                  <a:pt x="2298700" y="0"/>
                </a:lnTo>
                <a:lnTo>
                  <a:pt x="2248477" y="1954"/>
                </a:lnTo>
                <a:lnTo>
                  <a:pt x="2199323" y="7720"/>
                </a:lnTo>
                <a:lnTo>
                  <a:pt x="2151384" y="17152"/>
                </a:lnTo>
                <a:lnTo>
                  <a:pt x="2104805" y="30104"/>
                </a:lnTo>
                <a:lnTo>
                  <a:pt x="2059732" y="46431"/>
                </a:lnTo>
                <a:lnTo>
                  <a:pt x="2016310" y="65986"/>
                </a:lnTo>
                <a:lnTo>
                  <a:pt x="1974685" y="88623"/>
                </a:lnTo>
                <a:lnTo>
                  <a:pt x="1935003" y="114197"/>
                </a:lnTo>
                <a:lnTo>
                  <a:pt x="1897409" y="142562"/>
                </a:lnTo>
                <a:lnTo>
                  <a:pt x="1862049" y="173572"/>
                </a:lnTo>
                <a:lnTo>
                  <a:pt x="1829069" y="207082"/>
                </a:lnTo>
                <a:lnTo>
                  <a:pt x="1798614" y="242945"/>
                </a:lnTo>
                <a:lnTo>
                  <a:pt x="1770830" y="281015"/>
                </a:lnTo>
                <a:lnTo>
                  <a:pt x="1734856" y="347375"/>
                </a:lnTo>
                <a:lnTo>
                  <a:pt x="354781" y="347375"/>
                </a:lnTo>
                <a:lnTo>
                  <a:pt x="0" y="701675"/>
                </a:lnTo>
                <a:lnTo>
                  <a:pt x="354781" y="1055975"/>
                </a:lnTo>
                <a:lnTo>
                  <a:pt x="1822108" y="1055975"/>
                </a:lnTo>
                <a:lnTo>
                  <a:pt x="1848564" y="1088079"/>
                </a:lnTo>
                <a:lnTo>
                  <a:pt x="1884414" y="1121334"/>
                </a:lnTo>
                <a:lnTo>
                  <a:pt x="1922739" y="1151786"/>
                </a:lnTo>
                <a:lnTo>
                  <a:pt x="1963372" y="1179269"/>
                </a:lnTo>
                <a:lnTo>
                  <a:pt x="2006150" y="1203620"/>
                </a:lnTo>
                <a:lnTo>
                  <a:pt x="2050910" y="1224675"/>
                </a:lnTo>
                <a:lnTo>
                  <a:pt x="2097488" y="1242269"/>
                </a:lnTo>
                <a:lnTo>
                  <a:pt x="2145720" y="1256240"/>
                </a:lnTo>
                <a:lnTo>
                  <a:pt x="2195441" y="1266421"/>
                </a:lnTo>
                <a:lnTo>
                  <a:pt x="2246489" y="1272651"/>
                </a:lnTo>
                <a:lnTo>
                  <a:pt x="2298700" y="1274764"/>
                </a:lnTo>
                <a:close/>
              </a:path>
              <a:path w="2935604" h="1335404">
                <a:moveTo>
                  <a:pt x="354781" y="347375"/>
                </a:moveTo>
                <a:lnTo>
                  <a:pt x="634273" y="347375"/>
                </a:lnTo>
                <a:lnTo>
                  <a:pt x="634273" y="68262"/>
                </a:lnTo>
                <a:lnTo>
                  <a:pt x="354781" y="347375"/>
                </a:lnTo>
                <a:close/>
              </a:path>
              <a:path w="2935604" h="1335404">
                <a:moveTo>
                  <a:pt x="634273" y="1335087"/>
                </a:moveTo>
                <a:lnTo>
                  <a:pt x="634273" y="1055975"/>
                </a:lnTo>
                <a:lnTo>
                  <a:pt x="354781" y="1055975"/>
                </a:lnTo>
                <a:lnTo>
                  <a:pt x="634273" y="1335087"/>
                </a:lnTo>
                <a:close/>
              </a:path>
            </a:pathLst>
          </a:custGeom>
          <a:solidFill>
            <a:srgbClr val="C00000"/>
          </a:solidFill>
        </p:spPr>
        <p:txBody>
          <a:bodyPr wrap="square" lIns="0" tIns="0" rIns="0" bIns="0" rtlCol="0"/>
          <a:lstStyle/>
          <a:p/>
        </p:txBody>
      </p:sp>
      <p:sp>
        <p:nvSpPr>
          <p:cNvPr id="10" name="object 10"/>
          <p:cNvSpPr txBox="1"/>
          <p:nvPr/>
        </p:nvSpPr>
        <p:spPr>
          <a:xfrm>
            <a:off x="9615827" y="2927788"/>
            <a:ext cx="1373505" cy="307975"/>
          </a:xfrm>
          <a:prstGeom prst="rect">
            <a:avLst/>
          </a:prstGeom>
          <a:solidFill>
            <a:srgbClr val="C00000"/>
          </a:solidFill>
        </p:spPr>
        <p:txBody>
          <a:bodyPr vert="horz" wrap="square" lIns="0" tIns="0" rIns="0" bIns="0" rtlCol="0">
            <a:spAutoFit/>
          </a:bodyPr>
          <a:lstStyle/>
          <a:p>
            <a:pPr marL="305435">
              <a:lnSpc>
                <a:spcPts val="2325"/>
              </a:lnSpc>
            </a:pPr>
            <a:r>
              <a:rPr sz="2000" b="1" spc="-20">
                <a:solidFill>
                  <a:srgbClr val="FFFFFF"/>
                </a:solidFill>
                <a:latin typeface="微软雅黑"/>
                <a:cs typeface="微软雅黑"/>
              </a:rPr>
              <a:t>关键词</a:t>
            </a:r>
            <a:endParaRPr sz="2000">
              <a:latin typeface="微软雅黑"/>
              <a:cs typeface="微软雅黑"/>
            </a:endParaRPr>
          </a:p>
        </p:txBody>
      </p:sp>
      <p:sp>
        <p:nvSpPr>
          <p:cNvPr id="11" name="object 11"/>
          <p:cNvSpPr txBox="1"/>
          <p:nvPr/>
        </p:nvSpPr>
        <p:spPr>
          <a:xfrm>
            <a:off x="1333500" y="4132980"/>
            <a:ext cx="2870200" cy="1469390"/>
          </a:xfrm>
          <a:prstGeom prst="rect">
            <a:avLst/>
          </a:prstGeom>
        </p:spPr>
        <p:txBody>
          <a:bodyPr vert="horz" wrap="square" lIns="0" tIns="157480" rIns="0" bIns="0" rtlCol="0">
            <a:spAutoFit/>
          </a:bodyPr>
          <a:lstStyle/>
          <a:p>
            <a:pPr algn="ctr">
              <a:lnSpc>
                <a:spcPct val="100000"/>
              </a:lnSpc>
              <a:spcBef>
                <a:spcPts val="1240"/>
              </a:spcBef>
            </a:pPr>
            <a:r>
              <a:rPr sz="2000" b="1" spc="-10">
                <a:solidFill>
                  <a:srgbClr val="C00000"/>
                </a:solidFill>
                <a:latin typeface="微软雅黑"/>
                <a:cs typeface="微软雅黑"/>
              </a:rPr>
              <a:t>点击此处添加标题</a:t>
            </a:r>
            <a:endParaRPr sz="2000">
              <a:latin typeface="微软雅黑"/>
              <a:cs typeface="微软雅黑"/>
            </a:endParaRPr>
          </a:p>
          <a:p>
            <a:pPr marL="12700" marR="5080" algn="ctr">
              <a:lnSpc>
                <a:spcPct val="130000"/>
              </a:lnSpc>
              <a:spcBef>
                <a:spcPts val="335"/>
              </a:spcBef>
            </a:pPr>
            <a:r>
              <a:rPr sz="1600" spc="-5">
                <a:solidFill>
                  <a:srgbClr val="404040"/>
                </a:solidFill>
                <a:latin typeface="微软雅黑"/>
                <a:cs typeface="微软雅黑"/>
              </a:rPr>
              <a:t>添加标题此处添加标题此处添加标题此处添加标题添加标题此处添加标题此处添加标题</a:t>
            </a:r>
            <a:endParaRPr sz="1600">
              <a:latin typeface="微软雅黑"/>
              <a:cs typeface="微软雅黑"/>
            </a:endParaRPr>
          </a:p>
        </p:txBody>
      </p:sp>
      <p:sp>
        <p:nvSpPr>
          <p:cNvPr id="12" name="object 12"/>
          <p:cNvSpPr txBox="1"/>
          <p:nvPr/>
        </p:nvSpPr>
        <p:spPr>
          <a:xfrm>
            <a:off x="7830344" y="4132980"/>
            <a:ext cx="2870200" cy="1469390"/>
          </a:xfrm>
          <a:prstGeom prst="rect">
            <a:avLst/>
          </a:prstGeom>
        </p:spPr>
        <p:txBody>
          <a:bodyPr vert="horz" wrap="square" lIns="0" tIns="157480" rIns="0" bIns="0" rtlCol="0">
            <a:spAutoFit/>
          </a:bodyPr>
          <a:lstStyle/>
          <a:p>
            <a:pPr algn="ctr">
              <a:lnSpc>
                <a:spcPct val="100000"/>
              </a:lnSpc>
              <a:spcBef>
                <a:spcPts val="1240"/>
              </a:spcBef>
            </a:pPr>
            <a:r>
              <a:rPr sz="2000" b="1" spc="-10">
                <a:solidFill>
                  <a:srgbClr val="C00000"/>
                </a:solidFill>
                <a:latin typeface="微软雅黑"/>
                <a:cs typeface="微软雅黑"/>
              </a:rPr>
              <a:t>点击此处添加标题</a:t>
            </a:r>
            <a:endParaRPr sz="2000">
              <a:latin typeface="微软雅黑"/>
              <a:cs typeface="微软雅黑"/>
            </a:endParaRPr>
          </a:p>
          <a:p>
            <a:pPr marL="12700" marR="5080" algn="ctr">
              <a:lnSpc>
                <a:spcPct val="130000"/>
              </a:lnSpc>
              <a:spcBef>
                <a:spcPts val="335"/>
              </a:spcBef>
            </a:pPr>
            <a:r>
              <a:rPr sz="1600" spc="-5">
                <a:solidFill>
                  <a:srgbClr val="404040"/>
                </a:solidFill>
                <a:latin typeface="微软雅黑"/>
                <a:cs typeface="微软雅黑"/>
              </a:rPr>
              <a:t>添加标题此处添加标题此处添加标题此处添加标题添加标题此处添加标题此处添加标题</a:t>
            </a:r>
            <a:endParaRPr sz="1600">
              <a:latin typeface="微软雅黑"/>
              <a:cs typeface="微软雅黑"/>
            </a:endParaRPr>
          </a:p>
        </p:txBody>
      </p:sp>
      <p:pic>
        <p:nvPicPr>
          <p:cNvPr id="13" name="object 13"/>
          <p:cNvPicPr/>
          <p:nvPr/>
        </p:nvPicPr>
        <p:blipFill>
          <a:blip r:embed="rId3"/>
          <a:stretch>
            <a:fillRect/>
          </a:stretch>
        </p:blipFill>
        <p:spPr>
          <a:xfrm>
            <a:off x="4380024" y="1376247"/>
            <a:ext cx="3410858" cy="3410857"/>
          </a:xfrm>
          <a:prstGeom prst="rect">
            <a:avLst/>
          </a:prstGeom>
        </p:spPr>
      </p:pic>
      <p:sp>
        <p:nvSpPr>
          <p:cNvPr id="14" name="object 14"/>
          <p:cNvSpPr txBox="1">
            <a:spLocks noGrp="1"/>
          </p:cNvSpPr>
          <p:nvPr>
            <p:ph type="title"/>
          </p:nvPr>
        </p:nvSpPr>
        <p:spPr>
          <a:xfrm>
            <a:off x="1083628" y="304931"/>
            <a:ext cx="6527800" cy="513080"/>
          </a:xfrm>
          <a:prstGeom prst="rect">
            <a:avLst/>
          </a:prstGeom>
        </p:spPr>
        <p:txBody>
          <a:bodyPr vert="horz" wrap="square" lIns="0" tIns="12700" rIns="0" bIns="0" rtlCol="0">
            <a:spAutoFit/>
          </a:bodyPr>
          <a:lstStyle/>
          <a:p>
            <a:pPr marL="12700">
              <a:lnSpc>
                <a:spcPct val="100000"/>
              </a:lnSpc>
              <a:spcBef>
                <a:spcPts val="100"/>
              </a:spcBef>
            </a:pPr>
            <a:r>
              <a:rPr sz="3200" spc="-5">
                <a:solidFill>
                  <a:srgbClr val="C00000"/>
                </a:solidFill>
              </a:rPr>
              <a:t>备用页，如无需添加内容可删除本页</a:t>
            </a:r>
            <a:endParaRPr sz="32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3898900"/>
            <a:ext cx="12192000" cy="2956780"/>
          </a:xfrm>
          <a:prstGeom prst="rect">
            <a:avLst/>
          </a:prstGeom>
        </p:spPr>
      </p:pic>
      <p:sp>
        <p:nvSpPr>
          <p:cNvPr id="3" name="object 3"/>
          <p:cNvSpPr/>
          <p:nvPr/>
        </p:nvSpPr>
        <p:spPr>
          <a:xfrm>
            <a:off x="8504238" y="2355849"/>
            <a:ext cx="575945" cy="576580"/>
          </a:xfrm>
          <a:custGeom>
            <a:rect l="l" t="t" r="r" b="b"/>
            <a:pathLst>
              <a:path w="575945" h="576580">
                <a:moveTo>
                  <a:pt x="240131" y="447789"/>
                </a:moveTo>
                <a:lnTo>
                  <a:pt x="238836" y="447205"/>
                </a:lnTo>
                <a:lnTo>
                  <a:pt x="238620" y="448564"/>
                </a:lnTo>
                <a:lnTo>
                  <a:pt x="240131" y="447789"/>
                </a:lnTo>
                <a:close/>
              </a:path>
              <a:path w="575945" h="576580">
                <a:moveTo>
                  <a:pt x="243433" y="401574"/>
                </a:moveTo>
                <a:lnTo>
                  <a:pt x="243128" y="395224"/>
                </a:lnTo>
                <a:lnTo>
                  <a:pt x="240982" y="388874"/>
                </a:lnTo>
                <a:lnTo>
                  <a:pt x="236982" y="383794"/>
                </a:lnTo>
                <a:lnTo>
                  <a:pt x="233705" y="382524"/>
                </a:lnTo>
                <a:lnTo>
                  <a:pt x="230428" y="378714"/>
                </a:lnTo>
                <a:lnTo>
                  <a:pt x="228790" y="376174"/>
                </a:lnTo>
                <a:lnTo>
                  <a:pt x="221399" y="368554"/>
                </a:lnTo>
                <a:lnTo>
                  <a:pt x="216306" y="359664"/>
                </a:lnTo>
                <a:lnTo>
                  <a:pt x="213360" y="350774"/>
                </a:lnTo>
                <a:lnTo>
                  <a:pt x="212534" y="341884"/>
                </a:lnTo>
                <a:lnTo>
                  <a:pt x="212407" y="332994"/>
                </a:lnTo>
                <a:lnTo>
                  <a:pt x="215684" y="330454"/>
                </a:lnTo>
                <a:lnTo>
                  <a:pt x="223875" y="330454"/>
                </a:lnTo>
                <a:lnTo>
                  <a:pt x="225513" y="329184"/>
                </a:lnTo>
                <a:lnTo>
                  <a:pt x="227152" y="329184"/>
                </a:lnTo>
                <a:lnTo>
                  <a:pt x="225513" y="324104"/>
                </a:lnTo>
                <a:lnTo>
                  <a:pt x="223875" y="320294"/>
                </a:lnTo>
                <a:lnTo>
                  <a:pt x="212407" y="320294"/>
                </a:lnTo>
                <a:lnTo>
                  <a:pt x="209130" y="317754"/>
                </a:lnTo>
                <a:lnTo>
                  <a:pt x="207492" y="312674"/>
                </a:lnTo>
                <a:lnTo>
                  <a:pt x="205854" y="310134"/>
                </a:lnTo>
                <a:lnTo>
                  <a:pt x="205854" y="305054"/>
                </a:lnTo>
                <a:lnTo>
                  <a:pt x="202577" y="301244"/>
                </a:lnTo>
                <a:lnTo>
                  <a:pt x="202577" y="293624"/>
                </a:lnTo>
                <a:lnTo>
                  <a:pt x="199301" y="291084"/>
                </a:lnTo>
                <a:lnTo>
                  <a:pt x="196024" y="286004"/>
                </a:lnTo>
                <a:lnTo>
                  <a:pt x="194386" y="282194"/>
                </a:lnTo>
                <a:lnTo>
                  <a:pt x="194386" y="278384"/>
                </a:lnTo>
                <a:lnTo>
                  <a:pt x="194386" y="274574"/>
                </a:lnTo>
                <a:lnTo>
                  <a:pt x="192747" y="273304"/>
                </a:lnTo>
                <a:lnTo>
                  <a:pt x="191109" y="269494"/>
                </a:lnTo>
                <a:lnTo>
                  <a:pt x="186194" y="266954"/>
                </a:lnTo>
                <a:lnTo>
                  <a:pt x="182918" y="261874"/>
                </a:lnTo>
                <a:lnTo>
                  <a:pt x="178003" y="258064"/>
                </a:lnTo>
                <a:lnTo>
                  <a:pt x="171450" y="251714"/>
                </a:lnTo>
                <a:lnTo>
                  <a:pt x="171450" y="269494"/>
                </a:lnTo>
                <a:lnTo>
                  <a:pt x="169811" y="273304"/>
                </a:lnTo>
                <a:lnTo>
                  <a:pt x="169811" y="274574"/>
                </a:lnTo>
                <a:lnTo>
                  <a:pt x="166535" y="278384"/>
                </a:lnTo>
                <a:lnTo>
                  <a:pt x="163258" y="278384"/>
                </a:lnTo>
                <a:lnTo>
                  <a:pt x="158343" y="273304"/>
                </a:lnTo>
                <a:lnTo>
                  <a:pt x="158343" y="261874"/>
                </a:lnTo>
                <a:lnTo>
                  <a:pt x="160477" y="247904"/>
                </a:lnTo>
                <a:lnTo>
                  <a:pt x="161836" y="235204"/>
                </a:lnTo>
                <a:lnTo>
                  <a:pt x="162191" y="223774"/>
                </a:lnTo>
                <a:lnTo>
                  <a:pt x="162140" y="218694"/>
                </a:lnTo>
                <a:lnTo>
                  <a:pt x="161620" y="208534"/>
                </a:lnTo>
                <a:lnTo>
                  <a:pt x="161620" y="202184"/>
                </a:lnTo>
                <a:lnTo>
                  <a:pt x="159981" y="195834"/>
                </a:lnTo>
                <a:lnTo>
                  <a:pt x="158343" y="188214"/>
                </a:lnTo>
                <a:lnTo>
                  <a:pt x="137363" y="223774"/>
                </a:lnTo>
                <a:lnTo>
                  <a:pt x="125577" y="268224"/>
                </a:lnTo>
                <a:lnTo>
                  <a:pt x="126098" y="316484"/>
                </a:lnTo>
                <a:lnTo>
                  <a:pt x="141960" y="366014"/>
                </a:lnTo>
                <a:lnTo>
                  <a:pt x="168160" y="402844"/>
                </a:lnTo>
                <a:lnTo>
                  <a:pt x="202145" y="430784"/>
                </a:lnTo>
                <a:lnTo>
                  <a:pt x="238836" y="447205"/>
                </a:lnTo>
                <a:lnTo>
                  <a:pt x="240258" y="438404"/>
                </a:lnTo>
                <a:lnTo>
                  <a:pt x="236982" y="428244"/>
                </a:lnTo>
                <a:lnTo>
                  <a:pt x="236982" y="423164"/>
                </a:lnTo>
                <a:lnTo>
                  <a:pt x="238620" y="420624"/>
                </a:lnTo>
                <a:lnTo>
                  <a:pt x="238620" y="415544"/>
                </a:lnTo>
                <a:lnTo>
                  <a:pt x="241896" y="411734"/>
                </a:lnTo>
                <a:lnTo>
                  <a:pt x="241896" y="406654"/>
                </a:lnTo>
                <a:lnTo>
                  <a:pt x="243433" y="401574"/>
                </a:lnTo>
                <a:close/>
              </a:path>
              <a:path w="575945" h="576580">
                <a:moveTo>
                  <a:pt x="454875" y="305054"/>
                </a:moveTo>
                <a:lnTo>
                  <a:pt x="451599" y="303784"/>
                </a:lnTo>
                <a:lnTo>
                  <a:pt x="449961" y="303784"/>
                </a:lnTo>
                <a:lnTo>
                  <a:pt x="446684" y="302514"/>
                </a:lnTo>
                <a:lnTo>
                  <a:pt x="444449" y="301244"/>
                </a:lnTo>
                <a:lnTo>
                  <a:pt x="439978" y="298704"/>
                </a:lnTo>
                <a:lnTo>
                  <a:pt x="437908" y="296164"/>
                </a:lnTo>
                <a:lnTo>
                  <a:pt x="434809" y="292354"/>
                </a:lnTo>
                <a:lnTo>
                  <a:pt x="431482" y="284734"/>
                </a:lnTo>
                <a:lnTo>
                  <a:pt x="430301" y="275844"/>
                </a:lnTo>
                <a:lnTo>
                  <a:pt x="428663" y="268224"/>
                </a:lnTo>
                <a:lnTo>
                  <a:pt x="427024" y="266954"/>
                </a:lnTo>
                <a:lnTo>
                  <a:pt x="418833" y="263144"/>
                </a:lnTo>
                <a:lnTo>
                  <a:pt x="409003" y="261874"/>
                </a:lnTo>
                <a:lnTo>
                  <a:pt x="405726" y="256794"/>
                </a:lnTo>
                <a:lnTo>
                  <a:pt x="409003" y="247904"/>
                </a:lnTo>
                <a:lnTo>
                  <a:pt x="410641" y="241554"/>
                </a:lnTo>
                <a:lnTo>
                  <a:pt x="413918" y="235204"/>
                </a:lnTo>
                <a:lnTo>
                  <a:pt x="415556" y="228854"/>
                </a:lnTo>
                <a:lnTo>
                  <a:pt x="418833" y="223774"/>
                </a:lnTo>
                <a:lnTo>
                  <a:pt x="420471" y="217424"/>
                </a:lnTo>
                <a:lnTo>
                  <a:pt x="418833" y="208534"/>
                </a:lnTo>
                <a:lnTo>
                  <a:pt x="417842" y="204724"/>
                </a:lnTo>
                <a:lnTo>
                  <a:pt x="417195" y="202184"/>
                </a:lnTo>
                <a:lnTo>
                  <a:pt x="418833" y="195834"/>
                </a:lnTo>
                <a:lnTo>
                  <a:pt x="423748" y="190754"/>
                </a:lnTo>
                <a:lnTo>
                  <a:pt x="421779" y="188214"/>
                </a:lnTo>
                <a:lnTo>
                  <a:pt x="418833" y="184404"/>
                </a:lnTo>
                <a:lnTo>
                  <a:pt x="407365" y="172974"/>
                </a:lnTo>
                <a:lnTo>
                  <a:pt x="405726" y="170434"/>
                </a:lnTo>
                <a:lnTo>
                  <a:pt x="404088" y="171704"/>
                </a:lnTo>
                <a:lnTo>
                  <a:pt x="402450" y="174244"/>
                </a:lnTo>
                <a:lnTo>
                  <a:pt x="402450" y="178054"/>
                </a:lnTo>
                <a:lnTo>
                  <a:pt x="400812" y="185674"/>
                </a:lnTo>
                <a:lnTo>
                  <a:pt x="394258" y="188214"/>
                </a:lnTo>
                <a:lnTo>
                  <a:pt x="386067" y="181864"/>
                </a:lnTo>
                <a:lnTo>
                  <a:pt x="384429" y="181864"/>
                </a:lnTo>
                <a:lnTo>
                  <a:pt x="382790" y="179324"/>
                </a:lnTo>
                <a:lnTo>
                  <a:pt x="377875" y="179324"/>
                </a:lnTo>
                <a:lnTo>
                  <a:pt x="371322" y="181864"/>
                </a:lnTo>
                <a:lnTo>
                  <a:pt x="369684" y="179324"/>
                </a:lnTo>
                <a:lnTo>
                  <a:pt x="369684" y="176784"/>
                </a:lnTo>
                <a:lnTo>
                  <a:pt x="369684" y="172974"/>
                </a:lnTo>
                <a:lnTo>
                  <a:pt x="371322" y="167894"/>
                </a:lnTo>
                <a:lnTo>
                  <a:pt x="370497" y="166624"/>
                </a:lnTo>
                <a:lnTo>
                  <a:pt x="369684" y="165354"/>
                </a:lnTo>
                <a:lnTo>
                  <a:pt x="363131" y="166624"/>
                </a:lnTo>
                <a:lnTo>
                  <a:pt x="353301" y="166624"/>
                </a:lnTo>
                <a:lnTo>
                  <a:pt x="352488" y="165354"/>
                </a:lnTo>
                <a:lnTo>
                  <a:pt x="350850" y="162814"/>
                </a:lnTo>
                <a:lnTo>
                  <a:pt x="350024" y="161544"/>
                </a:lnTo>
                <a:lnTo>
                  <a:pt x="351663" y="156464"/>
                </a:lnTo>
                <a:lnTo>
                  <a:pt x="351663" y="153924"/>
                </a:lnTo>
                <a:lnTo>
                  <a:pt x="353301" y="151384"/>
                </a:lnTo>
                <a:lnTo>
                  <a:pt x="353301" y="148844"/>
                </a:lnTo>
                <a:lnTo>
                  <a:pt x="354939" y="147574"/>
                </a:lnTo>
                <a:lnTo>
                  <a:pt x="354939" y="143764"/>
                </a:lnTo>
                <a:lnTo>
                  <a:pt x="351256" y="139954"/>
                </a:lnTo>
                <a:lnTo>
                  <a:pt x="350024" y="138684"/>
                </a:lnTo>
                <a:lnTo>
                  <a:pt x="340194" y="132334"/>
                </a:lnTo>
                <a:lnTo>
                  <a:pt x="333794" y="129794"/>
                </a:lnTo>
                <a:lnTo>
                  <a:pt x="327088" y="129794"/>
                </a:lnTo>
                <a:lnTo>
                  <a:pt x="313982" y="132334"/>
                </a:lnTo>
                <a:lnTo>
                  <a:pt x="312343" y="138684"/>
                </a:lnTo>
                <a:lnTo>
                  <a:pt x="312343" y="139954"/>
                </a:lnTo>
                <a:lnTo>
                  <a:pt x="304152" y="138684"/>
                </a:lnTo>
                <a:lnTo>
                  <a:pt x="295960" y="136144"/>
                </a:lnTo>
                <a:lnTo>
                  <a:pt x="289407" y="132334"/>
                </a:lnTo>
                <a:lnTo>
                  <a:pt x="282854" y="125984"/>
                </a:lnTo>
                <a:lnTo>
                  <a:pt x="282854" y="124714"/>
                </a:lnTo>
                <a:lnTo>
                  <a:pt x="279577" y="124714"/>
                </a:lnTo>
                <a:lnTo>
                  <a:pt x="271386" y="125984"/>
                </a:lnTo>
                <a:lnTo>
                  <a:pt x="263194" y="125984"/>
                </a:lnTo>
                <a:lnTo>
                  <a:pt x="255003" y="127254"/>
                </a:lnTo>
                <a:lnTo>
                  <a:pt x="253365" y="127254"/>
                </a:lnTo>
                <a:lnTo>
                  <a:pt x="251726" y="128524"/>
                </a:lnTo>
                <a:lnTo>
                  <a:pt x="251726" y="133604"/>
                </a:lnTo>
                <a:lnTo>
                  <a:pt x="253365" y="136144"/>
                </a:lnTo>
                <a:lnTo>
                  <a:pt x="259918" y="136144"/>
                </a:lnTo>
                <a:lnTo>
                  <a:pt x="261556" y="133604"/>
                </a:lnTo>
                <a:lnTo>
                  <a:pt x="271386" y="128524"/>
                </a:lnTo>
                <a:lnTo>
                  <a:pt x="276301" y="127254"/>
                </a:lnTo>
                <a:lnTo>
                  <a:pt x="277939" y="127254"/>
                </a:lnTo>
                <a:lnTo>
                  <a:pt x="281216" y="137414"/>
                </a:lnTo>
                <a:lnTo>
                  <a:pt x="279577" y="142494"/>
                </a:lnTo>
                <a:lnTo>
                  <a:pt x="269748" y="148844"/>
                </a:lnTo>
                <a:lnTo>
                  <a:pt x="253365" y="156464"/>
                </a:lnTo>
                <a:lnTo>
                  <a:pt x="248450" y="160274"/>
                </a:lnTo>
                <a:lnTo>
                  <a:pt x="245173" y="161544"/>
                </a:lnTo>
                <a:lnTo>
                  <a:pt x="238620" y="167894"/>
                </a:lnTo>
                <a:lnTo>
                  <a:pt x="241896" y="172974"/>
                </a:lnTo>
                <a:lnTo>
                  <a:pt x="243535" y="176784"/>
                </a:lnTo>
                <a:lnTo>
                  <a:pt x="248450" y="174244"/>
                </a:lnTo>
                <a:lnTo>
                  <a:pt x="251726" y="174244"/>
                </a:lnTo>
                <a:lnTo>
                  <a:pt x="261556" y="170434"/>
                </a:lnTo>
                <a:lnTo>
                  <a:pt x="266471" y="165354"/>
                </a:lnTo>
                <a:lnTo>
                  <a:pt x="269748" y="162814"/>
                </a:lnTo>
                <a:lnTo>
                  <a:pt x="271386" y="162814"/>
                </a:lnTo>
                <a:lnTo>
                  <a:pt x="273024" y="167894"/>
                </a:lnTo>
                <a:lnTo>
                  <a:pt x="276301" y="174244"/>
                </a:lnTo>
                <a:lnTo>
                  <a:pt x="281216" y="176784"/>
                </a:lnTo>
                <a:lnTo>
                  <a:pt x="286131" y="172974"/>
                </a:lnTo>
                <a:lnTo>
                  <a:pt x="289407" y="171704"/>
                </a:lnTo>
                <a:lnTo>
                  <a:pt x="291045" y="167894"/>
                </a:lnTo>
                <a:lnTo>
                  <a:pt x="294322" y="166624"/>
                </a:lnTo>
                <a:lnTo>
                  <a:pt x="299237" y="165354"/>
                </a:lnTo>
                <a:lnTo>
                  <a:pt x="302514" y="166624"/>
                </a:lnTo>
                <a:lnTo>
                  <a:pt x="302514" y="171704"/>
                </a:lnTo>
                <a:lnTo>
                  <a:pt x="304152" y="178054"/>
                </a:lnTo>
                <a:lnTo>
                  <a:pt x="305790" y="179324"/>
                </a:lnTo>
                <a:lnTo>
                  <a:pt x="312343" y="178054"/>
                </a:lnTo>
                <a:lnTo>
                  <a:pt x="318897" y="178054"/>
                </a:lnTo>
                <a:lnTo>
                  <a:pt x="322173" y="176784"/>
                </a:lnTo>
                <a:lnTo>
                  <a:pt x="322173" y="178054"/>
                </a:lnTo>
                <a:lnTo>
                  <a:pt x="323811" y="178054"/>
                </a:lnTo>
                <a:lnTo>
                  <a:pt x="322173" y="179324"/>
                </a:lnTo>
                <a:lnTo>
                  <a:pt x="322173" y="183134"/>
                </a:lnTo>
                <a:lnTo>
                  <a:pt x="318897" y="184404"/>
                </a:lnTo>
                <a:lnTo>
                  <a:pt x="317258" y="188214"/>
                </a:lnTo>
                <a:lnTo>
                  <a:pt x="312343" y="189484"/>
                </a:lnTo>
                <a:lnTo>
                  <a:pt x="299237" y="194564"/>
                </a:lnTo>
                <a:lnTo>
                  <a:pt x="305790" y="197104"/>
                </a:lnTo>
                <a:lnTo>
                  <a:pt x="302514" y="199644"/>
                </a:lnTo>
                <a:lnTo>
                  <a:pt x="297421" y="202184"/>
                </a:lnTo>
                <a:lnTo>
                  <a:pt x="293712" y="204724"/>
                </a:lnTo>
                <a:lnTo>
                  <a:pt x="293992" y="207264"/>
                </a:lnTo>
                <a:lnTo>
                  <a:pt x="300875" y="205994"/>
                </a:lnTo>
                <a:lnTo>
                  <a:pt x="305790" y="205994"/>
                </a:lnTo>
                <a:lnTo>
                  <a:pt x="309067" y="204724"/>
                </a:lnTo>
                <a:lnTo>
                  <a:pt x="305790" y="212344"/>
                </a:lnTo>
                <a:lnTo>
                  <a:pt x="299237" y="216154"/>
                </a:lnTo>
                <a:lnTo>
                  <a:pt x="294322" y="218694"/>
                </a:lnTo>
                <a:lnTo>
                  <a:pt x="283806" y="228854"/>
                </a:lnTo>
                <a:lnTo>
                  <a:pt x="278968" y="241554"/>
                </a:lnTo>
                <a:lnTo>
                  <a:pt x="279349" y="254254"/>
                </a:lnTo>
                <a:lnTo>
                  <a:pt x="284492" y="264414"/>
                </a:lnTo>
                <a:lnTo>
                  <a:pt x="286131" y="268224"/>
                </a:lnTo>
                <a:lnTo>
                  <a:pt x="287769" y="269494"/>
                </a:lnTo>
                <a:lnTo>
                  <a:pt x="291045" y="275844"/>
                </a:lnTo>
                <a:lnTo>
                  <a:pt x="291045" y="280924"/>
                </a:lnTo>
                <a:lnTo>
                  <a:pt x="287769" y="282194"/>
                </a:lnTo>
                <a:lnTo>
                  <a:pt x="286131" y="284734"/>
                </a:lnTo>
                <a:lnTo>
                  <a:pt x="281216" y="282194"/>
                </a:lnTo>
                <a:lnTo>
                  <a:pt x="279577" y="282194"/>
                </a:lnTo>
                <a:lnTo>
                  <a:pt x="269748" y="274574"/>
                </a:lnTo>
                <a:lnTo>
                  <a:pt x="266471" y="269494"/>
                </a:lnTo>
                <a:lnTo>
                  <a:pt x="261556" y="263144"/>
                </a:lnTo>
                <a:lnTo>
                  <a:pt x="258279" y="256794"/>
                </a:lnTo>
                <a:lnTo>
                  <a:pt x="253365" y="250444"/>
                </a:lnTo>
                <a:lnTo>
                  <a:pt x="240588" y="240284"/>
                </a:lnTo>
                <a:lnTo>
                  <a:pt x="227355" y="237744"/>
                </a:lnTo>
                <a:lnTo>
                  <a:pt x="214439" y="241554"/>
                </a:lnTo>
                <a:lnTo>
                  <a:pt x="202577" y="250444"/>
                </a:lnTo>
                <a:lnTo>
                  <a:pt x="197662" y="252984"/>
                </a:lnTo>
                <a:lnTo>
                  <a:pt x="199301" y="256794"/>
                </a:lnTo>
                <a:lnTo>
                  <a:pt x="202577" y="259334"/>
                </a:lnTo>
                <a:lnTo>
                  <a:pt x="204216" y="259334"/>
                </a:lnTo>
                <a:lnTo>
                  <a:pt x="205854" y="261874"/>
                </a:lnTo>
                <a:lnTo>
                  <a:pt x="207492" y="261874"/>
                </a:lnTo>
                <a:lnTo>
                  <a:pt x="215684" y="264414"/>
                </a:lnTo>
                <a:lnTo>
                  <a:pt x="222237" y="268224"/>
                </a:lnTo>
                <a:lnTo>
                  <a:pt x="228790" y="269494"/>
                </a:lnTo>
                <a:lnTo>
                  <a:pt x="230428" y="270764"/>
                </a:lnTo>
                <a:lnTo>
                  <a:pt x="232067" y="270764"/>
                </a:lnTo>
                <a:lnTo>
                  <a:pt x="235343" y="274574"/>
                </a:lnTo>
                <a:lnTo>
                  <a:pt x="235343" y="275844"/>
                </a:lnTo>
                <a:lnTo>
                  <a:pt x="230428" y="279654"/>
                </a:lnTo>
                <a:lnTo>
                  <a:pt x="225513" y="279654"/>
                </a:lnTo>
                <a:lnTo>
                  <a:pt x="220599" y="280924"/>
                </a:lnTo>
                <a:lnTo>
                  <a:pt x="215684" y="280924"/>
                </a:lnTo>
                <a:lnTo>
                  <a:pt x="209130" y="284734"/>
                </a:lnTo>
                <a:lnTo>
                  <a:pt x="205854" y="287274"/>
                </a:lnTo>
                <a:lnTo>
                  <a:pt x="205854" y="291084"/>
                </a:lnTo>
                <a:lnTo>
                  <a:pt x="212407" y="297434"/>
                </a:lnTo>
                <a:lnTo>
                  <a:pt x="214045" y="297434"/>
                </a:lnTo>
                <a:lnTo>
                  <a:pt x="215684" y="298704"/>
                </a:lnTo>
                <a:lnTo>
                  <a:pt x="222237" y="302514"/>
                </a:lnTo>
                <a:lnTo>
                  <a:pt x="223875" y="303784"/>
                </a:lnTo>
                <a:lnTo>
                  <a:pt x="227152" y="308864"/>
                </a:lnTo>
                <a:lnTo>
                  <a:pt x="230428" y="308864"/>
                </a:lnTo>
                <a:lnTo>
                  <a:pt x="233705" y="307594"/>
                </a:lnTo>
                <a:lnTo>
                  <a:pt x="238620" y="303784"/>
                </a:lnTo>
                <a:lnTo>
                  <a:pt x="241896" y="302514"/>
                </a:lnTo>
                <a:lnTo>
                  <a:pt x="251726" y="296164"/>
                </a:lnTo>
                <a:lnTo>
                  <a:pt x="255003" y="301244"/>
                </a:lnTo>
                <a:lnTo>
                  <a:pt x="258279" y="307594"/>
                </a:lnTo>
                <a:lnTo>
                  <a:pt x="263194" y="312674"/>
                </a:lnTo>
                <a:lnTo>
                  <a:pt x="271386" y="310134"/>
                </a:lnTo>
                <a:lnTo>
                  <a:pt x="276301" y="310134"/>
                </a:lnTo>
                <a:lnTo>
                  <a:pt x="282854" y="307594"/>
                </a:lnTo>
                <a:lnTo>
                  <a:pt x="287769" y="305054"/>
                </a:lnTo>
                <a:lnTo>
                  <a:pt x="294322" y="302514"/>
                </a:lnTo>
                <a:lnTo>
                  <a:pt x="299237" y="302514"/>
                </a:lnTo>
                <a:lnTo>
                  <a:pt x="307428" y="301244"/>
                </a:lnTo>
                <a:lnTo>
                  <a:pt x="312343" y="307594"/>
                </a:lnTo>
                <a:lnTo>
                  <a:pt x="312343" y="317754"/>
                </a:lnTo>
                <a:lnTo>
                  <a:pt x="313982" y="326644"/>
                </a:lnTo>
                <a:lnTo>
                  <a:pt x="309067" y="332994"/>
                </a:lnTo>
                <a:lnTo>
                  <a:pt x="302514" y="338074"/>
                </a:lnTo>
                <a:lnTo>
                  <a:pt x="298272" y="343154"/>
                </a:lnTo>
                <a:lnTo>
                  <a:pt x="295554" y="348234"/>
                </a:lnTo>
                <a:lnTo>
                  <a:pt x="294678" y="354584"/>
                </a:lnTo>
                <a:lnTo>
                  <a:pt x="297218" y="367284"/>
                </a:lnTo>
                <a:lnTo>
                  <a:pt x="296164" y="373634"/>
                </a:lnTo>
                <a:lnTo>
                  <a:pt x="292963" y="378714"/>
                </a:lnTo>
                <a:lnTo>
                  <a:pt x="282854" y="388874"/>
                </a:lnTo>
                <a:lnTo>
                  <a:pt x="271386" y="397764"/>
                </a:lnTo>
                <a:lnTo>
                  <a:pt x="266090" y="402844"/>
                </a:lnTo>
                <a:lnTo>
                  <a:pt x="260946" y="413004"/>
                </a:lnTo>
                <a:lnTo>
                  <a:pt x="257340" y="424434"/>
                </a:lnTo>
                <a:lnTo>
                  <a:pt x="256641" y="433324"/>
                </a:lnTo>
                <a:lnTo>
                  <a:pt x="256641" y="434594"/>
                </a:lnTo>
                <a:lnTo>
                  <a:pt x="258279" y="437134"/>
                </a:lnTo>
                <a:lnTo>
                  <a:pt x="256641" y="438404"/>
                </a:lnTo>
                <a:lnTo>
                  <a:pt x="256641" y="446024"/>
                </a:lnTo>
                <a:lnTo>
                  <a:pt x="251726" y="444754"/>
                </a:lnTo>
                <a:lnTo>
                  <a:pt x="243535" y="446024"/>
                </a:lnTo>
                <a:lnTo>
                  <a:pt x="240131" y="447789"/>
                </a:lnTo>
                <a:lnTo>
                  <a:pt x="241871" y="448564"/>
                </a:lnTo>
                <a:lnTo>
                  <a:pt x="285292" y="454914"/>
                </a:lnTo>
                <a:lnTo>
                  <a:pt x="330365" y="449834"/>
                </a:lnTo>
                <a:lnTo>
                  <a:pt x="341172" y="446024"/>
                </a:lnTo>
                <a:lnTo>
                  <a:pt x="344779" y="444754"/>
                </a:lnTo>
                <a:lnTo>
                  <a:pt x="358419" y="439674"/>
                </a:lnTo>
                <a:lnTo>
                  <a:pt x="371144" y="433324"/>
                </a:lnTo>
                <a:lnTo>
                  <a:pt x="382790" y="426974"/>
                </a:lnTo>
                <a:lnTo>
                  <a:pt x="376237" y="423164"/>
                </a:lnTo>
                <a:lnTo>
                  <a:pt x="369684" y="418084"/>
                </a:lnTo>
                <a:lnTo>
                  <a:pt x="364363" y="406654"/>
                </a:lnTo>
                <a:lnTo>
                  <a:pt x="361492" y="387604"/>
                </a:lnTo>
                <a:lnTo>
                  <a:pt x="361645" y="359664"/>
                </a:lnTo>
                <a:lnTo>
                  <a:pt x="363943" y="341884"/>
                </a:lnTo>
                <a:lnTo>
                  <a:pt x="367487" y="334264"/>
                </a:lnTo>
                <a:lnTo>
                  <a:pt x="371322" y="331724"/>
                </a:lnTo>
                <a:lnTo>
                  <a:pt x="374599" y="331724"/>
                </a:lnTo>
                <a:lnTo>
                  <a:pt x="377875" y="330454"/>
                </a:lnTo>
                <a:lnTo>
                  <a:pt x="390982" y="343154"/>
                </a:lnTo>
                <a:lnTo>
                  <a:pt x="398665" y="350774"/>
                </a:lnTo>
                <a:lnTo>
                  <a:pt x="404495" y="352044"/>
                </a:lnTo>
                <a:lnTo>
                  <a:pt x="408495" y="348234"/>
                </a:lnTo>
                <a:lnTo>
                  <a:pt x="410641" y="341884"/>
                </a:lnTo>
                <a:lnTo>
                  <a:pt x="412254" y="334264"/>
                </a:lnTo>
                <a:lnTo>
                  <a:pt x="414604" y="330454"/>
                </a:lnTo>
                <a:lnTo>
                  <a:pt x="416166" y="327914"/>
                </a:lnTo>
                <a:lnTo>
                  <a:pt x="421005" y="325374"/>
                </a:lnTo>
                <a:lnTo>
                  <a:pt x="425386" y="331724"/>
                </a:lnTo>
                <a:lnTo>
                  <a:pt x="427431" y="339344"/>
                </a:lnTo>
                <a:lnTo>
                  <a:pt x="430707" y="348234"/>
                </a:lnTo>
                <a:lnTo>
                  <a:pt x="438492" y="363474"/>
                </a:lnTo>
                <a:lnTo>
                  <a:pt x="444969" y="349504"/>
                </a:lnTo>
                <a:lnTo>
                  <a:pt x="449757" y="335534"/>
                </a:lnTo>
                <a:lnTo>
                  <a:pt x="451916" y="325374"/>
                </a:lnTo>
                <a:lnTo>
                  <a:pt x="453009" y="320294"/>
                </a:lnTo>
                <a:lnTo>
                  <a:pt x="454875" y="305054"/>
                </a:lnTo>
                <a:close/>
              </a:path>
              <a:path w="575945" h="576580">
                <a:moveTo>
                  <a:pt x="575818" y="288277"/>
                </a:moveTo>
                <a:lnTo>
                  <a:pt x="572033" y="241604"/>
                </a:lnTo>
                <a:lnTo>
                  <a:pt x="561098" y="197294"/>
                </a:lnTo>
                <a:lnTo>
                  <a:pt x="543610" y="155943"/>
                </a:lnTo>
                <a:lnTo>
                  <a:pt x="520166" y="118173"/>
                </a:lnTo>
                <a:lnTo>
                  <a:pt x="491363" y="84569"/>
                </a:lnTo>
                <a:lnTo>
                  <a:pt x="479552" y="74422"/>
                </a:lnTo>
                <a:lnTo>
                  <a:pt x="479552" y="310730"/>
                </a:lnTo>
                <a:lnTo>
                  <a:pt x="470306" y="353187"/>
                </a:lnTo>
                <a:lnTo>
                  <a:pt x="451231" y="392264"/>
                </a:lnTo>
                <a:lnTo>
                  <a:pt x="422046" y="427507"/>
                </a:lnTo>
                <a:lnTo>
                  <a:pt x="369087" y="464362"/>
                </a:lnTo>
                <a:lnTo>
                  <a:pt x="308927" y="481291"/>
                </a:lnTo>
                <a:lnTo>
                  <a:pt x="265849" y="481228"/>
                </a:lnTo>
                <a:lnTo>
                  <a:pt x="226758" y="472757"/>
                </a:lnTo>
                <a:lnTo>
                  <a:pt x="190436" y="455993"/>
                </a:lnTo>
                <a:lnTo>
                  <a:pt x="157035" y="430784"/>
                </a:lnTo>
                <a:lnTo>
                  <a:pt x="115735" y="375704"/>
                </a:lnTo>
                <a:lnTo>
                  <a:pt x="96507" y="309575"/>
                </a:lnTo>
                <a:lnTo>
                  <a:pt x="97472" y="259689"/>
                </a:lnTo>
                <a:lnTo>
                  <a:pt x="110807" y="212940"/>
                </a:lnTo>
                <a:lnTo>
                  <a:pt x="134950" y="171373"/>
                </a:lnTo>
                <a:lnTo>
                  <a:pt x="168363" y="137045"/>
                </a:lnTo>
                <a:lnTo>
                  <a:pt x="209499" y="112001"/>
                </a:lnTo>
                <a:lnTo>
                  <a:pt x="256819" y="98285"/>
                </a:lnTo>
                <a:lnTo>
                  <a:pt x="278904" y="95973"/>
                </a:lnTo>
                <a:lnTo>
                  <a:pt x="286270" y="95008"/>
                </a:lnTo>
                <a:lnTo>
                  <a:pt x="287909" y="95008"/>
                </a:lnTo>
                <a:lnTo>
                  <a:pt x="296240" y="95973"/>
                </a:lnTo>
                <a:lnTo>
                  <a:pt x="312293" y="97307"/>
                </a:lnTo>
                <a:lnTo>
                  <a:pt x="357073" y="108724"/>
                </a:lnTo>
                <a:lnTo>
                  <a:pt x="419531" y="148031"/>
                </a:lnTo>
                <a:lnTo>
                  <a:pt x="444944" y="176898"/>
                </a:lnTo>
                <a:lnTo>
                  <a:pt x="467639" y="218668"/>
                </a:lnTo>
                <a:lnTo>
                  <a:pt x="479298" y="265353"/>
                </a:lnTo>
                <a:lnTo>
                  <a:pt x="479552" y="310730"/>
                </a:lnTo>
                <a:lnTo>
                  <a:pt x="479552" y="74422"/>
                </a:lnTo>
                <a:lnTo>
                  <a:pt x="420065" y="32245"/>
                </a:lnTo>
                <a:lnTo>
                  <a:pt x="378777" y="14732"/>
                </a:lnTo>
                <a:lnTo>
                  <a:pt x="334518" y="3784"/>
                </a:lnTo>
                <a:lnTo>
                  <a:pt x="287909" y="0"/>
                </a:lnTo>
                <a:lnTo>
                  <a:pt x="241287" y="3784"/>
                </a:lnTo>
                <a:lnTo>
                  <a:pt x="197027" y="14732"/>
                </a:lnTo>
                <a:lnTo>
                  <a:pt x="155740" y="32245"/>
                </a:lnTo>
                <a:lnTo>
                  <a:pt x="118008" y="55727"/>
                </a:lnTo>
                <a:lnTo>
                  <a:pt x="84442" y="84569"/>
                </a:lnTo>
                <a:lnTo>
                  <a:pt x="55638" y="118173"/>
                </a:lnTo>
                <a:lnTo>
                  <a:pt x="32194" y="155943"/>
                </a:lnTo>
                <a:lnTo>
                  <a:pt x="14706" y="197294"/>
                </a:lnTo>
                <a:lnTo>
                  <a:pt x="3771" y="241604"/>
                </a:lnTo>
                <a:lnTo>
                  <a:pt x="0" y="288277"/>
                </a:lnTo>
                <a:lnTo>
                  <a:pt x="3771" y="334962"/>
                </a:lnTo>
                <a:lnTo>
                  <a:pt x="14706" y="379272"/>
                </a:lnTo>
                <a:lnTo>
                  <a:pt x="32194" y="420611"/>
                </a:lnTo>
                <a:lnTo>
                  <a:pt x="55638" y="458393"/>
                </a:lnTo>
                <a:lnTo>
                  <a:pt x="84442" y="491998"/>
                </a:lnTo>
                <a:lnTo>
                  <a:pt x="118008" y="520839"/>
                </a:lnTo>
                <a:lnTo>
                  <a:pt x="155740" y="544322"/>
                </a:lnTo>
                <a:lnTo>
                  <a:pt x="197027" y="561822"/>
                </a:lnTo>
                <a:lnTo>
                  <a:pt x="241287" y="572770"/>
                </a:lnTo>
                <a:lnTo>
                  <a:pt x="287909" y="576554"/>
                </a:lnTo>
                <a:lnTo>
                  <a:pt x="334518" y="572770"/>
                </a:lnTo>
                <a:lnTo>
                  <a:pt x="378777" y="561822"/>
                </a:lnTo>
                <a:lnTo>
                  <a:pt x="420065" y="544322"/>
                </a:lnTo>
                <a:lnTo>
                  <a:pt x="457796" y="520839"/>
                </a:lnTo>
                <a:lnTo>
                  <a:pt x="491363" y="491998"/>
                </a:lnTo>
                <a:lnTo>
                  <a:pt x="520166" y="458393"/>
                </a:lnTo>
                <a:lnTo>
                  <a:pt x="543610" y="420611"/>
                </a:lnTo>
                <a:lnTo>
                  <a:pt x="561098" y="379272"/>
                </a:lnTo>
                <a:lnTo>
                  <a:pt x="572033" y="334962"/>
                </a:lnTo>
                <a:lnTo>
                  <a:pt x="575818" y="288277"/>
                </a:lnTo>
                <a:close/>
              </a:path>
            </a:pathLst>
          </a:custGeom>
          <a:solidFill>
            <a:srgbClr val="B58B80"/>
          </a:solidFill>
        </p:spPr>
        <p:txBody>
          <a:bodyPr wrap="square" lIns="0" tIns="0" rIns="0" bIns="0" rtlCol="0"/>
          <a:lstStyle/>
          <a:p/>
        </p:txBody>
      </p:sp>
      <p:sp>
        <p:nvSpPr>
          <p:cNvPr id="4" name="object 4"/>
          <p:cNvSpPr txBox="1"/>
          <p:nvPr/>
        </p:nvSpPr>
        <p:spPr>
          <a:xfrm>
            <a:off x="9194799" y="2440489"/>
            <a:ext cx="2143760" cy="935990"/>
          </a:xfrm>
          <a:prstGeom prst="rect">
            <a:avLst/>
          </a:prstGeom>
        </p:spPr>
        <p:txBody>
          <a:bodyPr vert="horz" wrap="square" lIns="0" tIns="15875" rIns="0" bIns="0" rtlCol="0">
            <a:spAutoFit/>
          </a:bodyPr>
          <a:lstStyle/>
          <a:p>
            <a:pPr marL="12700">
              <a:lnSpc>
                <a:spcPct val="100000"/>
              </a:lnSpc>
              <a:spcBef>
                <a:spcPts val="125"/>
              </a:spcBef>
            </a:pPr>
            <a:r>
              <a:rPr sz="1300">
                <a:solidFill>
                  <a:srgbClr val="404040"/>
                </a:solidFill>
                <a:latin typeface="微软雅黑"/>
                <a:cs typeface="微软雅黑"/>
              </a:rPr>
              <a:t>点击请替换文字内</a:t>
            </a:r>
            <a:r>
              <a:rPr sz="1300" spc="-50">
                <a:solidFill>
                  <a:srgbClr val="404040"/>
                </a:solidFill>
                <a:latin typeface="微软雅黑"/>
                <a:cs typeface="微软雅黑"/>
              </a:rPr>
              <a:t>容</a:t>
            </a:r>
            <a:endParaRPr sz="1300">
              <a:latin typeface="微软雅黑"/>
              <a:cs typeface="微软雅黑"/>
            </a:endParaRPr>
          </a:p>
          <a:p>
            <a:pPr marL="12700" marR="5080" algn="just">
              <a:lnSpc>
                <a:spcPct val="151600"/>
              </a:lnSpc>
              <a:spcBef>
                <a:spcPts val="125"/>
              </a:spcBef>
            </a:pPr>
            <a:r>
              <a:rPr sz="750">
                <a:solidFill>
                  <a:srgbClr val="404040"/>
                </a:solidFill>
                <a:latin typeface="微软雅黑"/>
                <a:cs typeface="微软雅黑"/>
              </a:rPr>
              <a:t>请替换文字内容，添加相关标题，修改文字内容</a:t>
            </a:r>
            <a:r>
              <a:rPr sz="750" spc="-50">
                <a:solidFill>
                  <a:srgbClr val="404040"/>
                </a:solidFill>
                <a:latin typeface="微软雅黑"/>
                <a:cs typeface="微软雅黑"/>
              </a:rPr>
              <a:t>，</a:t>
            </a:r>
            <a:r>
              <a:rPr sz="750">
                <a:solidFill>
                  <a:srgbClr val="404040"/>
                </a:solidFill>
                <a:latin typeface="微软雅黑"/>
                <a:cs typeface="微软雅黑"/>
              </a:rPr>
              <a:t>也可以直接复制你的内容到此。请替换文字内容</a:t>
            </a:r>
            <a:r>
              <a:rPr sz="750" spc="-50">
                <a:solidFill>
                  <a:srgbClr val="404040"/>
                </a:solidFill>
                <a:latin typeface="微软雅黑"/>
                <a:cs typeface="微软雅黑"/>
              </a:rPr>
              <a:t>，</a:t>
            </a:r>
            <a:r>
              <a:rPr sz="750">
                <a:solidFill>
                  <a:srgbClr val="404040"/>
                </a:solidFill>
                <a:latin typeface="微软雅黑"/>
                <a:cs typeface="微软雅黑"/>
              </a:rPr>
              <a:t>添加相关标题，修改文字内容，也可以直接复制</a:t>
            </a:r>
            <a:r>
              <a:rPr sz="750" spc="-50">
                <a:solidFill>
                  <a:srgbClr val="404040"/>
                </a:solidFill>
                <a:latin typeface="微软雅黑"/>
                <a:cs typeface="微软雅黑"/>
              </a:rPr>
              <a:t>你</a:t>
            </a:r>
            <a:r>
              <a:rPr sz="750">
                <a:solidFill>
                  <a:srgbClr val="404040"/>
                </a:solidFill>
                <a:latin typeface="微软雅黑"/>
                <a:cs typeface="微软雅黑"/>
              </a:rPr>
              <a:t>的内容到此</a:t>
            </a:r>
            <a:r>
              <a:rPr sz="750" spc="-50">
                <a:solidFill>
                  <a:srgbClr val="404040"/>
                </a:solidFill>
                <a:latin typeface="微软雅黑"/>
                <a:cs typeface="微软雅黑"/>
              </a:rPr>
              <a:t>。</a:t>
            </a:r>
            <a:endParaRPr sz="750">
              <a:latin typeface="微软雅黑"/>
              <a:cs typeface="微软雅黑"/>
            </a:endParaRPr>
          </a:p>
        </p:txBody>
      </p:sp>
      <p:grpSp>
        <p:nvGrpSpPr>
          <p:cNvPr id="5" name="object 5"/>
          <p:cNvGrpSpPr/>
          <p:nvPr/>
        </p:nvGrpSpPr>
        <p:grpSpPr>
          <a:xfrm>
            <a:off x="8485188" y="4521200"/>
            <a:ext cx="576580" cy="577850"/>
            <a:chOff x="8485188" y="4521200"/>
            <a:chExt cx="576580" cy="577850"/>
          </a:xfrm>
        </p:grpSpPr>
        <p:sp>
          <p:nvSpPr>
            <p:cNvPr id="6" name="object 6"/>
            <p:cNvSpPr/>
            <p:nvPr/>
          </p:nvSpPr>
          <p:spPr>
            <a:xfrm>
              <a:off x="8734971" y="4633417"/>
              <a:ext cx="81280" cy="371475"/>
            </a:xfrm>
            <a:custGeom>
              <a:rect l="l" t="t" r="r" b="b"/>
              <a:pathLst>
                <a:path w="81279" h="371475">
                  <a:moveTo>
                    <a:pt x="59956" y="351078"/>
                  </a:moveTo>
                  <a:lnTo>
                    <a:pt x="58381" y="343293"/>
                  </a:lnTo>
                  <a:lnTo>
                    <a:pt x="54102" y="336943"/>
                  </a:lnTo>
                  <a:lnTo>
                    <a:pt x="47752" y="332651"/>
                  </a:lnTo>
                  <a:lnTo>
                    <a:pt x="39966" y="331089"/>
                  </a:lnTo>
                  <a:lnTo>
                    <a:pt x="32194" y="332651"/>
                  </a:lnTo>
                  <a:lnTo>
                    <a:pt x="25844" y="336943"/>
                  </a:lnTo>
                  <a:lnTo>
                    <a:pt x="21551" y="343293"/>
                  </a:lnTo>
                  <a:lnTo>
                    <a:pt x="19989" y="351078"/>
                  </a:lnTo>
                  <a:lnTo>
                    <a:pt x="21551" y="358863"/>
                  </a:lnTo>
                  <a:lnTo>
                    <a:pt x="25844" y="365226"/>
                  </a:lnTo>
                  <a:lnTo>
                    <a:pt x="32194" y="369506"/>
                  </a:lnTo>
                  <a:lnTo>
                    <a:pt x="39966" y="371081"/>
                  </a:lnTo>
                  <a:lnTo>
                    <a:pt x="47752" y="369506"/>
                  </a:lnTo>
                  <a:lnTo>
                    <a:pt x="54102" y="365226"/>
                  </a:lnTo>
                  <a:lnTo>
                    <a:pt x="58381" y="358863"/>
                  </a:lnTo>
                  <a:lnTo>
                    <a:pt x="59956" y="351078"/>
                  </a:lnTo>
                  <a:close/>
                </a:path>
                <a:path w="81279" h="371475">
                  <a:moveTo>
                    <a:pt x="81051" y="0"/>
                  </a:moveTo>
                  <a:lnTo>
                    <a:pt x="0" y="0"/>
                  </a:lnTo>
                  <a:lnTo>
                    <a:pt x="0" y="11112"/>
                  </a:lnTo>
                  <a:lnTo>
                    <a:pt x="81051" y="11112"/>
                  </a:lnTo>
                  <a:lnTo>
                    <a:pt x="81051" y="0"/>
                  </a:lnTo>
                  <a:close/>
                </a:path>
              </a:pathLst>
            </a:custGeom>
            <a:solidFill>
              <a:srgbClr val="EC2D49"/>
            </a:solidFill>
          </p:spPr>
          <p:txBody>
            <a:bodyPr wrap="square" lIns="0" tIns="0" rIns="0" bIns="0" rtlCol="0"/>
            <a:lstStyle/>
            <a:p/>
          </p:txBody>
        </p:sp>
        <p:sp>
          <p:nvSpPr>
            <p:cNvPr id="7" name="object 7"/>
            <p:cNvSpPr/>
            <p:nvPr/>
          </p:nvSpPr>
          <p:spPr>
            <a:xfrm>
              <a:off x="8485188" y="4521200"/>
              <a:ext cx="576580" cy="577850"/>
            </a:xfrm>
            <a:custGeom>
              <a:rect l="l" t="t" r="r" b="b"/>
              <a:pathLst>
                <a:path w="576579" h="577850">
                  <a:moveTo>
                    <a:pt x="288094" y="577727"/>
                  </a:moveTo>
                  <a:lnTo>
                    <a:pt x="241352" y="573904"/>
                  </a:lnTo>
                  <a:lnTo>
                    <a:pt x="197015" y="562847"/>
                  </a:lnTo>
                  <a:lnTo>
                    <a:pt x="155677" y="545171"/>
                  </a:lnTo>
                  <a:lnTo>
                    <a:pt x="117929" y="521492"/>
                  </a:lnTo>
                  <a:lnTo>
                    <a:pt x="84363" y="492426"/>
                  </a:lnTo>
                  <a:lnTo>
                    <a:pt x="55571" y="458590"/>
                  </a:lnTo>
                  <a:lnTo>
                    <a:pt x="32147" y="420599"/>
                  </a:lnTo>
                  <a:lnTo>
                    <a:pt x="14682" y="379069"/>
                  </a:lnTo>
                  <a:lnTo>
                    <a:pt x="3769" y="334616"/>
                  </a:lnTo>
                  <a:lnTo>
                    <a:pt x="0" y="287857"/>
                  </a:lnTo>
                  <a:lnTo>
                    <a:pt x="3769" y="241153"/>
                  </a:lnTo>
                  <a:lnTo>
                    <a:pt x="14682" y="196854"/>
                  </a:lnTo>
                  <a:lnTo>
                    <a:pt x="32147" y="155549"/>
                  </a:lnTo>
                  <a:lnTo>
                    <a:pt x="55571" y="117832"/>
                  </a:lnTo>
                  <a:lnTo>
                    <a:pt x="84363" y="84293"/>
                  </a:lnTo>
                  <a:lnTo>
                    <a:pt x="117929" y="55526"/>
                  </a:lnTo>
                  <a:lnTo>
                    <a:pt x="155677" y="32121"/>
                  </a:lnTo>
                  <a:lnTo>
                    <a:pt x="197015" y="14670"/>
                  </a:lnTo>
                  <a:lnTo>
                    <a:pt x="241352" y="3766"/>
                  </a:lnTo>
                  <a:lnTo>
                    <a:pt x="288094" y="0"/>
                  </a:lnTo>
                  <a:lnTo>
                    <a:pt x="334835" y="3766"/>
                  </a:lnTo>
                  <a:lnTo>
                    <a:pt x="379172" y="14670"/>
                  </a:lnTo>
                  <a:lnTo>
                    <a:pt x="420510" y="32121"/>
                  </a:lnTo>
                  <a:lnTo>
                    <a:pt x="458258" y="55526"/>
                  </a:lnTo>
                  <a:lnTo>
                    <a:pt x="491824" y="84293"/>
                  </a:lnTo>
                  <a:lnTo>
                    <a:pt x="498953" y="92597"/>
                  </a:lnTo>
                  <a:lnTo>
                    <a:pt x="203479" y="92597"/>
                  </a:lnTo>
                  <a:lnTo>
                    <a:pt x="192272" y="94736"/>
                  </a:lnTo>
                  <a:lnTo>
                    <a:pt x="183332" y="100649"/>
                  </a:lnTo>
                  <a:lnTo>
                    <a:pt x="177414" y="109581"/>
                  </a:lnTo>
                  <a:lnTo>
                    <a:pt x="175273" y="120779"/>
                  </a:lnTo>
                  <a:lnTo>
                    <a:pt x="175273" y="471039"/>
                  </a:lnTo>
                  <a:lnTo>
                    <a:pt x="177414" y="482236"/>
                  </a:lnTo>
                  <a:lnTo>
                    <a:pt x="183332" y="491168"/>
                  </a:lnTo>
                  <a:lnTo>
                    <a:pt x="192272" y="497081"/>
                  </a:lnTo>
                  <a:lnTo>
                    <a:pt x="203479" y="499220"/>
                  </a:lnTo>
                  <a:lnTo>
                    <a:pt x="483979" y="499220"/>
                  </a:lnTo>
                  <a:lnTo>
                    <a:pt x="458258" y="521492"/>
                  </a:lnTo>
                  <a:lnTo>
                    <a:pt x="420510" y="545171"/>
                  </a:lnTo>
                  <a:lnTo>
                    <a:pt x="379172" y="562847"/>
                  </a:lnTo>
                  <a:lnTo>
                    <a:pt x="334835" y="573904"/>
                  </a:lnTo>
                  <a:lnTo>
                    <a:pt x="288094" y="577727"/>
                  </a:lnTo>
                  <a:close/>
                </a:path>
                <a:path w="576579" h="577850">
                  <a:moveTo>
                    <a:pt x="483979" y="499220"/>
                  </a:moveTo>
                  <a:lnTo>
                    <a:pt x="376738" y="499220"/>
                  </a:lnTo>
                  <a:lnTo>
                    <a:pt x="387944" y="497081"/>
                  </a:lnTo>
                  <a:lnTo>
                    <a:pt x="396884" y="491168"/>
                  </a:lnTo>
                  <a:lnTo>
                    <a:pt x="402802" y="482236"/>
                  </a:lnTo>
                  <a:lnTo>
                    <a:pt x="404943" y="471039"/>
                  </a:lnTo>
                  <a:lnTo>
                    <a:pt x="404943" y="120779"/>
                  </a:lnTo>
                  <a:lnTo>
                    <a:pt x="402802" y="109581"/>
                  </a:lnTo>
                  <a:lnTo>
                    <a:pt x="396884" y="100649"/>
                  </a:lnTo>
                  <a:lnTo>
                    <a:pt x="387944" y="94736"/>
                  </a:lnTo>
                  <a:lnTo>
                    <a:pt x="376738" y="92597"/>
                  </a:lnTo>
                  <a:lnTo>
                    <a:pt x="498953" y="92597"/>
                  </a:lnTo>
                  <a:lnTo>
                    <a:pt x="544040" y="155549"/>
                  </a:lnTo>
                  <a:lnTo>
                    <a:pt x="561505" y="196854"/>
                  </a:lnTo>
                  <a:lnTo>
                    <a:pt x="572418" y="241153"/>
                  </a:lnTo>
                  <a:lnTo>
                    <a:pt x="576188" y="287857"/>
                  </a:lnTo>
                  <a:lnTo>
                    <a:pt x="572418" y="334616"/>
                  </a:lnTo>
                  <a:lnTo>
                    <a:pt x="561505" y="379069"/>
                  </a:lnTo>
                  <a:lnTo>
                    <a:pt x="544040" y="420599"/>
                  </a:lnTo>
                  <a:lnTo>
                    <a:pt x="520616" y="458590"/>
                  </a:lnTo>
                  <a:lnTo>
                    <a:pt x="491824" y="492426"/>
                  </a:lnTo>
                  <a:lnTo>
                    <a:pt x="483979" y="499220"/>
                  </a:lnTo>
                  <a:close/>
                </a:path>
              </a:pathLst>
            </a:custGeom>
            <a:solidFill>
              <a:srgbClr val="C3986C"/>
            </a:solidFill>
          </p:spPr>
          <p:txBody>
            <a:bodyPr wrap="square" lIns="0" tIns="0" rIns="0" bIns="0" rtlCol="0"/>
            <a:lstStyle/>
            <a:p/>
          </p:txBody>
        </p:sp>
        <p:sp>
          <p:nvSpPr>
            <p:cNvPr id="8" name="object 8"/>
            <p:cNvSpPr/>
            <p:nvPr/>
          </p:nvSpPr>
          <p:spPr>
            <a:xfrm>
              <a:off x="8833782" y="4632300"/>
              <a:ext cx="15875" cy="13335"/>
            </a:xfrm>
            <a:custGeom>
              <a:rect l="l" t="t" r="r" b="b"/>
              <a:pathLst>
                <a:path w="15875" h="13335">
                  <a:moveTo>
                    <a:pt x="15543" y="6666"/>
                  </a:moveTo>
                  <a:lnTo>
                    <a:pt x="3" y="6666"/>
                  </a:lnTo>
                  <a:lnTo>
                    <a:pt x="4" y="2984"/>
                  </a:lnTo>
                  <a:lnTo>
                    <a:pt x="3482" y="0"/>
                  </a:lnTo>
                  <a:lnTo>
                    <a:pt x="7774" y="0"/>
                  </a:lnTo>
                  <a:lnTo>
                    <a:pt x="12065" y="0"/>
                  </a:lnTo>
                  <a:lnTo>
                    <a:pt x="15544" y="2984"/>
                  </a:lnTo>
                  <a:lnTo>
                    <a:pt x="15543" y="6665"/>
                  </a:lnTo>
                  <a:close/>
                </a:path>
                <a:path w="15875" h="13335">
                  <a:moveTo>
                    <a:pt x="12063" y="13331"/>
                  </a:moveTo>
                  <a:lnTo>
                    <a:pt x="7771" y="13330"/>
                  </a:lnTo>
                  <a:lnTo>
                    <a:pt x="3479" y="13330"/>
                  </a:lnTo>
                  <a:lnTo>
                    <a:pt x="0" y="10347"/>
                  </a:lnTo>
                  <a:lnTo>
                    <a:pt x="0" y="6664"/>
                  </a:lnTo>
                  <a:lnTo>
                    <a:pt x="15543" y="6666"/>
                  </a:lnTo>
                  <a:lnTo>
                    <a:pt x="15543" y="10347"/>
                  </a:lnTo>
                  <a:lnTo>
                    <a:pt x="12063" y="13331"/>
                  </a:lnTo>
                  <a:close/>
                </a:path>
                <a:path w="15875" h="13335">
                  <a:moveTo>
                    <a:pt x="15544" y="6666"/>
                  </a:moveTo>
                  <a:close/>
                </a:path>
              </a:pathLst>
            </a:custGeom>
            <a:solidFill>
              <a:srgbClr val="EC2D49"/>
            </a:solidFill>
          </p:spPr>
          <p:txBody>
            <a:bodyPr wrap="square" lIns="0" tIns="0" rIns="0" bIns="0" rtlCol="0"/>
            <a:lstStyle/>
            <a:p/>
          </p:txBody>
        </p:sp>
        <p:sp>
          <p:nvSpPr>
            <p:cNvPr id="9" name="object 9"/>
            <p:cNvSpPr/>
            <p:nvPr/>
          </p:nvSpPr>
          <p:spPr>
            <a:xfrm>
              <a:off x="8682801" y="4664520"/>
              <a:ext cx="185420" cy="280035"/>
            </a:xfrm>
            <a:custGeom>
              <a:rect l="l" t="t" r="r" b="b"/>
              <a:pathLst>
                <a:path w="185420" h="280035">
                  <a:moveTo>
                    <a:pt x="185401" y="279975"/>
                  </a:moveTo>
                  <a:lnTo>
                    <a:pt x="0" y="279975"/>
                  </a:lnTo>
                  <a:lnTo>
                    <a:pt x="0" y="0"/>
                  </a:lnTo>
                  <a:lnTo>
                    <a:pt x="185401" y="0"/>
                  </a:lnTo>
                  <a:lnTo>
                    <a:pt x="185401" y="279975"/>
                  </a:lnTo>
                  <a:close/>
                </a:path>
              </a:pathLst>
            </a:custGeom>
            <a:solidFill>
              <a:srgbClr val="C3986C"/>
            </a:solidFill>
          </p:spPr>
          <p:txBody>
            <a:bodyPr wrap="square" lIns="0" tIns="0" rIns="0" bIns="0" rtlCol="0"/>
            <a:lstStyle/>
            <a:p/>
          </p:txBody>
        </p:sp>
      </p:grpSp>
      <p:sp>
        <p:nvSpPr>
          <p:cNvPr id="10" name="object 10"/>
          <p:cNvSpPr txBox="1"/>
          <p:nvPr/>
        </p:nvSpPr>
        <p:spPr>
          <a:xfrm>
            <a:off x="9191625" y="4686803"/>
            <a:ext cx="2143760" cy="935990"/>
          </a:xfrm>
          <a:prstGeom prst="rect">
            <a:avLst/>
          </a:prstGeom>
        </p:spPr>
        <p:txBody>
          <a:bodyPr vert="horz" wrap="square" lIns="0" tIns="15875" rIns="0" bIns="0" rtlCol="0">
            <a:spAutoFit/>
          </a:bodyPr>
          <a:lstStyle/>
          <a:p>
            <a:pPr marL="12700">
              <a:lnSpc>
                <a:spcPct val="100000"/>
              </a:lnSpc>
              <a:spcBef>
                <a:spcPts val="125"/>
              </a:spcBef>
            </a:pPr>
            <a:r>
              <a:rPr sz="1300">
                <a:solidFill>
                  <a:srgbClr val="404040"/>
                </a:solidFill>
                <a:latin typeface="微软雅黑"/>
                <a:cs typeface="微软雅黑"/>
              </a:rPr>
              <a:t>点击请替换文字内</a:t>
            </a:r>
            <a:r>
              <a:rPr sz="1300" spc="-50">
                <a:solidFill>
                  <a:srgbClr val="404040"/>
                </a:solidFill>
                <a:latin typeface="微软雅黑"/>
                <a:cs typeface="微软雅黑"/>
              </a:rPr>
              <a:t>容</a:t>
            </a:r>
            <a:endParaRPr sz="1300">
              <a:latin typeface="微软雅黑"/>
              <a:cs typeface="微软雅黑"/>
            </a:endParaRPr>
          </a:p>
          <a:p>
            <a:pPr marL="12700" marR="5080" algn="just">
              <a:lnSpc>
                <a:spcPct val="151600"/>
              </a:lnSpc>
              <a:spcBef>
                <a:spcPts val="125"/>
              </a:spcBef>
            </a:pPr>
            <a:r>
              <a:rPr sz="750">
                <a:solidFill>
                  <a:srgbClr val="404040"/>
                </a:solidFill>
                <a:latin typeface="微软雅黑"/>
                <a:cs typeface="微软雅黑"/>
              </a:rPr>
              <a:t>请替换文字内容，添加相关标题，修改文字内容</a:t>
            </a:r>
            <a:r>
              <a:rPr sz="750" spc="-50">
                <a:solidFill>
                  <a:srgbClr val="404040"/>
                </a:solidFill>
                <a:latin typeface="微软雅黑"/>
                <a:cs typeface="微软雅黑"/>
              </a:rPr>
              <a:t>，</a:t>
            </a:r>
            <a:r>
              <a:rPr sz="750">
                <a:solidFill>
                  <a:srgbClr val="404040"/>
                </a:solidFill>
                <a:latin typeface="微软雅黑"/>
                <a:cs typeface="微软雅黑"/>
              </a:rPr>
              <a:t>也可以直接复制你的内容到此。请替换文字内容</a:t>
            </a:r>
            <a:r>
              <a:rPr sz="750" spc="-50">
                <a:solidFill>
                  <a:srgbClr val="404040"/>
                </a:solidFill>
                <a:latin typeface="微软雅黑"/>
                <a:cs typeface="微软雅黑"/>
              </a:rPr>
              <a:t>，</a:t>
            </a:r>
            <a:r>
              <a:rPr sz="750">
                <a:solidFill>
                  <a:srgbClr val="404040"/>
                </a:solidFill>
                <a:latin typeface="微软雅黑"/>
                <a:cs typeface="微软雅黑"/>
              </a:rPr>
              <a:t>添加相关标题，修改文字内容，也可以直接复制</a:t>
            </a:r>
            <a:r>
              <a:rPr sz="750" spc="-50">
                <a:solidFill>
                  <a:srgbClr val="404040"/>
                </a:solidFill>
                <a:latin typeface="微软雅黑"/>
                <a:cs typeface="微软雅黑"/>
              </a:rPr>
              <a:t>你</a:t>
            </a:r>
            <a:r>
              <a:rPr sz="750">
                <a:solidFill>
                  <a:srgbClr val="404040"/>
                </a:solidFill>
                <a:latin typeface="微软雅黑"/>
                <a:cs typeface="微软雅黑"/>
              </a:rPr>
              <a:t>的内容到此</a:t>
            </a:r>
            <a:r>
              <a:rPr sz="750" spc="-50">
                <a:solidFill>
                  <a:srgbClr val="404040"/>
                </a:solidFill>
                <a:latin typeface="微软雅黑"/>
                <a:cs typeface="微软雅黑"/>
              </a:rPr>
              <a:t>。</a:t>
            </a:r>
            <a:endParaRPr sz="750">
              <a:latin typeface="微软雅黑"/>
              <a:cs typeface="微软雅黑"/>
            </a:endParaRPr>
          </a:p>
        </p:txBody>
      </p:sp>
      <p:sp>
        <p:nvSpPr>
          <p:cNvPr id="11" name="object 11"/>
          <p:cNvSpPr/>
          <p:nvPr/>
        </p:nvSpPr>
        <p:spPr>
          <a:xfrm>
            <a:off x="3127375" y="2355850"/>
            <a:ext cx="576580" cy="577850"/>
          </a:xfrm>
          <a:custGeom>
            <a:rect l="l" t="t" r="r" b="b"/>
            <a:pathLst>
              <a:path w="576579" h="577850">
                <a:moveTo>
                  <a:pt x="288131" y="577849"/>
                </a:moveTo>
                <a:lnTo>
                  <a:pt x="241054" y="574050"/>
                </a:lnTo>
                <a:lnTo>
                  <a:pt x="196522" y="563056"/>
                </a:lnTo>
                <a:lnTo>
                  <a:pt x="155101" y="545475"/>
                </a:lnTo>
                <a:lnTo>
                  <a:pt x="117360" y="521913"/>
                </a:lnTo>
                <a:lnTo>
                  <a:pt x="83866" y="492978"/>
                </a:lnTo>
                <a:lnTo>
                  <a:pt x="55189" y="459275"/>
                </a:lnTo>
                <a:lnTo>
                  <a:pt x="31896" y="421411"/>
                </a:lnTo>
                <a:lnTo>
                  <a:pt x="14554" y="379994"/>
                </a:lnTo>
                <a:lnTo>
                  <a:pt x="3733" y="335629"/>
                </a:lnTo>
                <a:lnTo>
                  <a:pt x="0" y="288925"/>
                </a:lnTo>
                <a:lnTo>
                  <a:pt x="3733" y="241718"/>
                </a:lnTo>
                <a:lnTo>
                  <a:pt x="14554" y="197063"/>
                </a:lnTo>
                <a:lnTo>
                  <a:pt x="31896" y="155528"/>
                </a:lnTo>
                <a:lnTo>
                  <a:pt x="55189" y="117683"/>
                </a:lnTo>
                <a:lnTo>
                  <a:pt x="83866" y="84097"/>
                </a:lnTo>
                <a:lnTo>
                  <a:pt x="117360" y="55341"/>
                </a:lnTo>
                <a:lnTo>
                  <a:pt x="155101" y="31983"/>
                </a:lnTo>
                <a:lnTo>
                  <a:pt x="196522" y="14594"/>
                </a:lnTo>
                <a:lnTo>
                  <a:pt x="241054" y="3743"/>
                </a:lnTo>
                <a:lnTo>
                  <a:pt x="288131" y="0"/>
                </a:lnTo>
                <a:lnTo>
                  <a:pt x="334707" y="3743"/>
                </a:lnTo>
                <a:lnTo>
                  <a:pt x="378950" y="14594"/>
                </a:lnTo>
                <a:lnTo>
                  <a:pt x="420254" y="31983"/>
                </a:lnTo>
                <a:lnTo>
                  <a:pt x="458013" y="55341"/>
                </a:lnTo>
                <a:lnTo>
                  <a:pt x="491624" y="84097"/>
                </a:lnTo>
                <a:lnTo>
                  <a:pt x="520480" y="117683"/>
                </a:lnTo>
                <a:lnTo>
                  <a:pt x="535826" y="142398"/>
                </a:lnTo>
                <a:lnTo>
                  <a:pt x="195517" y="142398"/>
                </a:lnTo>
                <a:lnTo>
                  <a:pt x="173811" y="146719"/>
                </a:lnTo>
                <a:lnTo>
                  <a:pt x="156157" y="158392"/>
                </a:lnTo>
                <a:lnTo>
                  <a:pt x="144291" y="175483"/>
                </a:lnTo>
                <a:lnTo>
                  <a:pt x="139949" y="196056"/>
                </a:lnTo>
                <a:lnTo>
                  <a:pt x="144291" y="217822"/>
                </a:lnTo>
                <a:lnTo>
                  <a:pt x="156157" y="235525"/>
                </a:lnTo>
                <a:lnTo>
                  <a:pt x="173811" y="247424"/>
                </a:lnTo>
                <a:lnTo>
                  <a:pt x="195517" y="251777"/>
                </a:lnTo>
                <a:lnTo>
                  <a:pt x="237088" y="251777"/>
                </a:lnTo>
                <a:lnTo>
                  <a:pt x="236679" y="253841"/>
                </a:lnTo>
                <a:lnTo>
                  <a:pt x="237111" y="255904"/>
                </a:lnTo>
                <a:lnTo>
                  <a:pt x="172878" y="255904"/>
                </a:lnTo>
                <a:lnTo>
                  <a:pt x="145448" y="261322"/>
                </a:lnTo>
                <a:lnTo>
                  <a:pt x="123227" y="276026"/>
                </a:lnTo>
                <a:lnTo>
                  <a:pt x="108338" y="297695"/>
                </a:lnTo>
                <a:lnTo>
                  <a:pt x="102904" y="324008"/>
                </a:lnTo>
                <a:lnTo>
                  <a:pt x="102904" y="381793"/>
                </a:lnTo>
                <a:lnTo>
                  <a:pt x="148439" y="393402"/>
                </a:lnTo>
                <a:lnTo>
                  <a:pt x="185227" y="398303"/>
                </a:lnTo>
                <a:lnTo>
                  <a:pt x="197576" y="398303"/>
                </a:lnTo>
                <a:lnTo>
                  <a:pt x="197576" y="437514"/>
                </a:lnTo>
                <a:lnTo>
                  <a:pt x="252886" y="450671"/>
                </a:lnTo>
                <a:lnTo>
                  <a:pt x="296363" y="454024"/>
                </a:lnTo>
                <a:lnTo>
                  <a:pt x="523738" y="454024"/>
                </a:lnTo>
                <a:lnTo>
                  <a:pt x="520480" y="459275"/>
                </a:lnTo>
                <a:lnTo>
                  <a:pt x="491624" y="492978"/>
                </a:lnTo>
                <a:lnTo>
                  <a:pt x="458013" y="521913"/>
                </a:lnTo>
                <a:lnTo>
                  <a:pt x="420254" y="545475"/>
                </a:lnTo>
                <a:lnTo>
                  <a:pt x="378950" y="563056"/>
                </a:lnTo>
                <a:lnTo>
                  <a:pt x="334707" y="574050"/>
                </a:lnTo>
                <a:lnTo>
                  <a:pt x="288131" y="577849"/>
                </a:lnTo>
                <a:close/>
              </a:path>
              <a:path w="576579" h="577850">
                <a:moveTo>
                  <a:pt x="237088" y="251777"/>
                </a:moveTo>
                <a:lnTo>
                  <a:pt x="195517" y="251777"/>
                </a:lnTo>
                <a:lnTo>
                  <a:pt x="203203" y="251068"/>
                </a:lnTo>
                <a:lnTo>
                  <a:pt x="210696" y="249197"/>
                </a:lnTo>
                <a:lnTo>
                  <a:pt x="217803" y="246553"/>
                </a:lnTo>
                <a:lnTo>
                  <a:pt x="224331" y="243522"/>
                </a:lnTo>
                <a:lnTo>
                  <a:pt x="227321" y="230365"/>
                </a:lnTo>
                <a:lnTo>
                  <a:pt x="232820" y="218757"/>
                </a:lnTo>
                <a:lnTo>
                  <a:pt x="240249" y="208696"/>
                </a:lnTo>
                <a:lnTo>
                  <a:pt x="249028" y="200183"/>
                </a:lnTo>
                <a:lnTo>
                  <a:pt x="249028" y="196056"/>
                </a:lnTo>
                <a:lnTo>
                  <a:pt x="244718" y="175483"/>
                </a:lnTo>
                <a:lnTo>
                  <a:pt x="233077" y="158392"/>
                </a:lnTo>
                <a:lnTo>
                  <a:pt x="216034" y="146719"/>
                </a:lnTo>
                <a:lnTo>
                  <a:pt x="195517" y="142398"/>
                </a:lnTo>
                <a:lnTo>
                  <a:pt x="380745" y="142398"/>
                </a:lnTo>
                <a:lnTo>
                  <a:pt x="359328" y="146719"/>
                </a:lnTo>
                <a:lnTo>
                  <a:pt x="342156" y="158392"/>
                </a:lnTo>
                <a:lnTo>
                  <a:pt x="330386" y="175483"/>
                </a:lnTo>
                <a:lnTo>
                  <a:pt x="325176" y="196056"/>
                </a:lnTo>
                <a:lnTo>
                  <a:pt x="328021" y="198119"/>
                </a:lnTo>
                <a:lnTo>
                  <a:pt x="290189" y="198119"/>
                </a:lnTo>
                <a:lnTo>
                  <a:pt x="269673" y="202473"/>
                </a:lnTo>
                <a:lnTo>
                  <a:pt x="252629" y="214371"/>
                </a:lnTo>
                <a:lnTo>
                  <a:pt x="240988" y="232074"/>
                </a:lnTo>
                <a:lnTo>
                  <a:pt x="237088" y="251777"/>
                </a:lnTo>
                <a:close/>
              </a:path>
              <a:path w="576579" h="577850">
                <a:moveTo>
                  <a:pt x="573281" y="251777"/>
                </a:moveTo>
                <a:lnTo>
                  <a:pt x="380745" y="251777"/>
                </a:lnTo>
                <a:lnTo>
                  <a:pt x="401261" y="247424"/>
                </a:lnTo>
                <a:lnTo>
                  <a:pt x="418305" y="235525"/>
                </a:lnTo>
                <a:lnTo>
                  <a:pt x="429946" y="217822"/>
                </a:lnTo>
                <a:lnTo>
                  <a:pt x="434255" y="196056"/>
                </a:lnTo>
                <a:lnTo>
                  <a:pt x="429946" y="175483"/>
                </a:lnTo>
                <a:lnTo>
                  <a:pt x="418305" y="158392"/>
                </a:lnTo>
                <a:lnTo>
                  <a:pt x="401261" y="146719"/>
                </a:lnTo>
                <a:lnTo>
                  <a:pt x="380745" y="142398"/>
                </a:lnTo>
                <a:lnTo>
                  <a:pt x="535826" y="142398"/>
                </a:lnTo>
                <a:lnTo>
                  <a:pt x="543977" y="155528"/>
                </a:lnTo>
                <a:lnTo>
                  <a:pt x="561510" y="197063"/>
                </a:lnTo>
                <a:lnTo>
                  <a:pt x="572474" y="241718"/>
                </a:lnTo>
                <a:lnTo>
                  <a:pt x="573281" y="251777"/>
                </a:lnTo>
                <a:close/>
              </a:path>
              <a:path w="576579" h="577850">
                <a:moveTo>
                  <a:pt x="349943" y="307498"/>
                </a:moveTo>
                <a:lnTo>
                  <a:pt x="290189" y="307498"/>
                </a:lnTo>
                <a:lnTo>
                  <a:pt x="311574" y="303177"/>
                </a:lnTo>
                <a:lnTo>
                  <a:pt x="328521" y="291504"/>
                </a:lnTo>
                <a:lnTo>
                  <a:pt x="339680" y="274414"/>
                </a:lnTo>
                <a:lnTo>
                  <a:pt x="343699" y="253841"/>
                </a:lnTo>
                <a:lnTo>
                  <a:pt x="339680" y="232074"/>
                </a:lnTo>
                <a:lnTo>
                  <a:pt x="328521" y="214371"/>
                </a:lnTo>
                <a:lnTo>
                  <a:pt x="311574" y="202473"/>
                </a:lnTo>
                <a:lnTo>
                  <a:pt x="290189" y="198119"/>
                </a:lnTo>
                <a:lnTo>
                  <a:pt x="328021" y="198119"/>
                </a:lnTo>
                <a:lnTo>
                  <a:pt x="337847" y="205246"/>
                </a:lnTo>
                <a:lnTo>
                  <a:pt x="347815" y="216951"/>
                </a:lnTo>
                <a:lnTo>
                  <a:pt x="354697" y="230591"/>
                </a:lnTo>
                <a:lnTo>
                  <a:pt x="358106" y="245586"/>
                </a:lnTo>
                <a:lnTo>
                  <a:pt x="364280" y="249713"/>
                </a:lnTo>
                <a:lnTo>
                  <a:pt x="372513" y="251777"/>
                </a:lnTo>
                <a:lnTo>
                  <a:pt x="573281" y="251777"/>
                </a:lnTo>
                <a:lnTo>
                  <a:pt x="573612" y="255904"/>
                </a:lnTo>
                <a:lnTo>
                  <a:pt x="358106" y="255904"/>
                </a:lnTo>
                <a:lnTo>
                  <a:pt x="355758" y="268222"/>
                </a:lnTo>
                <a:lnTo>
                  <a:pt x="351674" y="280154"/>
                </a:lnTo>
                <a:lnTo>
                  <a:pt x="345661" y="291311"/>
                </a:lnTo>
                <a:lnTo>
                  <a:pt x="337525" y="301307"/>
                </a:lnTo>
                <a:lnTo>
                  <a:pt x="349943" y="307498"/>
                </a:lnTo>
                <a:close/>
              </a:path>
              <a:path w="576579" h="577850">
                <a:moveTo>
                  <a:pt x="197576" y="398303"/>
                </a:moveTo>
                <a:lnTo>
                  <a:pt x="185227" y="398303"/>
                </a:lnTo>
                <a:lnTo>
                  <a:pt x="185227" y="381793"/>
                </a:lnTo>
                <a:lnTo>
                  <a:pt x="189601" y="354126"/>
                </a:lnTo>
                <a:lnTo>
                  <a:pt x="201692" y="330715"/>
                </a:lnTo>
                <a:lnTo>
                  <a:pt x="219957" y="312722"/>
                </a:lnTo>
                <a:lnTo>
                  <a:pt x="242853" y="301307"/>
                </a:lnTo>
                <a:lnTo>
                  <a:pt x="235586" y="291311"/>
                </a:lnTo>
                <a:lnTo>
                  <a:pt x="229476" y="280154"/>
                </a:lnTo>
                <a:lnTo>
                  <a:pt x="224909" y="268222"/>
                </a:lnTo>
                <a:lnTo>
                  <a:pt x="222273" y="255904"/>
                </a:lnTo>
                <a:lnTo>
                  <a:pt x="237111" y="255904"/>
                </a:lnTo>
                <a:lnTo>
                  <a:pt x="240988" y="274414"/>
                </a:lnTo>
                <a:lnTo>
                  <a:pt x="252629" y="291504"/>
                </a:lnTo>
                <a:lnTo>
                  <a:pt x="269673" y="303177"/>
                </a:lnTo>
                <a:lnTo>
                  <a:pt x="290189" y="307498"/>
                </a:lnTo>
                <a:lnTo>
                  <a:pt x="349943" y="307498"/>
                </a:lnTo>
                <a:lnTo>
                  <a:pt x="358222" y="311626"/>
                </a:lnTo>
                <a:lnTo>
                  <a:pt x="267550" y="311626"/>
                </a:lnTo>
                <a:lnTo>
                  <a:pt x="240120" y="317075"/>
                </a:lnTo>
                <a:lnTo>
                  <a:pt x="217899" y="332005"/>
                </a:lnTo>
                <a:lnTo>
                  <a:pt x="203010" y="354287"/>
                </a:lnTo>
                <a:lnTo>
                  <a:pt x="197576" y="381793"/>
                </a:lnTo>
                <a:lnTo>
                  <a:pt x="197576" y="398303"/>
                </a:lnTo>
                <a:close/>
              </a:path>
              <a:path w="576579" h="577850">
                <a:moveTo>
                  <a:pt x="553759" y="398303"/>
                </a:moveTo>
                <a:lnTo>
                  <a:pt x="395151" y="398303"/>
                </a:lnTo>
                <a:lnTo>
                  <a:pt x="425540" y="395175"/>
                </a:lnTo>
                <a:lnTo>
                  <a:pt x="448404" y="390306"/>
                </a:lnTo>
                <a:lnTo>
                  <a:pt x="463165" y="385824"/>
                </a:lnTo>
                <a:lnTo>
                  <a:pt x="469242" y="383857"/>
                </a:lnTo>
                <a:lnTo>
                  <a:pt x="473358" y="381793"/>
                </a:lnTo>
                <a:lnTo>
                  <a:pt x="473358" y="324008"/>
                </a:lnTo>
                <a:lnTo>
                  <a:pt x="467924" y="297695"/>
                </a:lnTo>
                <a:lnTo>
                  <a:pt x="453035" y="276026"/>
                </a:lnTo>
                <a:lnTo>
                  <a:pt x="430814" y="261322"/>
                </a:lnTo>
                <a:lnTo>
                  <a:pt x="403384" y="255904"/>
                </a:lnTo>
                <a:lnTo>
                  <a:pt x="573612" y="255904"/>
                </a:lnTo>
                <a:lnTo>
                  <a:pt x="576263" y="288925"/>
                </a:lnTo>
                <a:lnTo>
                  <a:pt x="572474" y="335629"/>
                </a:lnTo>
                <a:lnTo>
                  <a:pt x="561510" y="379994"/>
                </a:lnTo>
                <a:lnTo>
                  <a:pt x="553759" y="398303"/>
                </a:lnTo>
                <a:close/>
              </a:path>
              <a:path w="576579" h="577850">
                <a:moveTo>
                  <a:pt x="523738" y="454024"/>
                </a:moveTo>
                <a:lnTo>
                  <a:pt x="296363" y="454024"/>
                </a:lnTo>
                <a:lnTo>
                  <a:pt x="330643" y="451767"/>
                </a:lnTo>
                <a:lnTo>
                  <a:pt x="356048" y="446801"/>
                </a:lnTo>
                <a:lnTo>
                  <a:pt x="372191" y="441835"/>
                </a:lnTo>
                <a:lnTo>
                  <a:pt x="378687" y="439578"/>
                </a:lnTo>
                <a:lnTo>
                  <a:pt x="382803" y="437514"/>
                </a:lnTo>
                <a:lnTo>
                  <a:pt x="382803" y="381793"/>
                </a:lnTo>
                <a:lnTo>
                  <a:pt x="377368" y="354287"/>
                </a:lnTo>
                <a:lnTo>
                  <a:pt x="362479" y="332005"/>
                </a:lnTo>
                <a:lnTo>
                  <a:pt x="340258" y="317075"/>
                </a:lnTo>
                <a:lnTo>
                  <a:pt x="312828" y="311626"/>
                </a:lnTo>
                <a:lnTo>
                  <a:pt x="358222" y="311626"/>
                </a:lnTo>
                <a:lnTo>
                  <a:pt x="360421" y="312722"/>
                </a:lnTo>
                <a:lnTo>
                  <a:pt x="378687" y="330715"/>
                </a:lnTo>
                <a:lnTo>
                  <a:pt x="390778" y="354126"/>
                </a:lnTo>
                <a:lnTo>
                  <a:pt x="395151" y="381793"/>
                </a:lnTo>
                <a:lnTo>
                  <a:pt x="395151" y="398303"/>
                </a:lnTo>
                <a:lnTo>
                  <a:pt x="553759" y="398303"/>
                </a:lnTo>
                <a:lnTo>
                  <a:pt x="543977" y="421411"/>
                </a:lnTo>
                <a:lnTo>
                  <a:pt x="523738" y="454024"/>
                </a:lnTo>
                <a:close/>
              </a:path>
            </a:pathLst>
          </a:custGeom>
          <a:solidFill>
            <a:srgbClr val="EFA22E"/>
          </a:solidFill>
        </p:spPr>
        <p:txBody>
          <a:bodyPr wrap="square" lIns="0" tIns="0" rIns="0" bIns="0" rtlCol="0"/>
          <a:lstStyle/>
          <a:p/>
        </p:txBody>
      </p:sp>
      <p:sp>
        <p:nvSpPr>
          <p:cNvPr id="12" name="object 12"/>
          <p:cNvSpPr txBox="1"/>
          <p:nvPr/>
        </p:nvSpPr>
        <p:spPr>
          <a:xfrm>
            <a:off x="766761" y="2459539"/>
            <a:ext cx="2348230" cy="935990"/>
          </a:xfrm>
          <a:prstGeom prst="rect">
            <a:avLst/>
          </a:prstGeom>
        </p:spPr>
        <p:txBody>
          <a:bodyPr vert="horz" wrap="square" lIns="0" tIns="15875" rIns="0" bIns="0" rtlCol="0">
            <a:spAutoFit/>
          </a:bodyPr>
          <a:lstStyle/>
          <a:p>
            <a:pPr marL="725170">
              <a:lnSpc>
                <a:spcPct val="100000"/>
              </a:lnSpc>
              <a:spcBef>
                <a:spcPts val="125"/>
              </a:spcBef>
            </a:pPr>
            <a:r>
              <a:rPr sz="1300">
                <a:solidFill>
                  <a:srgbClr val="404040"/>
                </a:solidFill>
                <a:latin typeface="微软雅黑"/>
                <a:cs typeface="微软雅黑"/>
              </a:rPr>
              <a:t>点击请替换文字内</a:t>
            </a:r>
            <a:r>
              <a:rPr sz="1300" spc="-50">
                <a:solidFill>
                  <a:srgbClr val="404040"/>
                </a:solidFill>
                <a:latin typeface="微软雅黑"/>
                <a:cs typeface="微软雅黑"/>
              </a:rPr>
              <a:t>容</a:t>
            </a:r>
            <a:endParaRPr sz="1300">
              <a:latin typeface="微软雅黑"/>
              <a:cs typeface="微软雅黑"/>
            </a:endParaRPr>
          </a:p>
          <a:p>
            <a:pPr marL="12700" marR="113030" algn="just">
              <a:lnSpc>
                <a:spcPct val="151600"/>
              </a:lnSpc>
              <a:spcBef>
                <a:spcPts val="125"/>
              </a:spcBef>
            </a:pPr>
            <a:r>
              <a:rPr sz="750">
                <a:solidFill>
                  <a:srgbClr val="404040"/>
                </a:solidFill>
                <a:latin typeface="微软雅黑"/>
                <a:cs typeface="微软雅黑"/>
              </a:rPr>
              <a:t>请替换文字内容，添加相关标题，修改文字内容，</a:t>
            </a:r>
            <a:r>
              <a:rPr sz="750" spc="-50">
                <a:solidFill>
                  <a:srgbClr val="404040"/>
                </a:solidFill>
                <a:latin typeface="微软雅黑"/>
                <a:cs typeface="微软雅黑"/>
              </a:rPr>
              <a:t>也</a:t>
            </a:r>
            <a:r>
              <a:rPr sz="750">
                <a:solidFill>
                  <a:srgbClr val="404040"/>
                </a:solidFill>
                <a:latin typeface="微软雅黑"/>
                <a:cs typeface="微软雅黑"/>
              </a:rPr>
              <a:t>可以直接复制你的内容到此。请替换文字内容，添</a:t>
            </a:r>
            <a:r>
              <a:rPr sz="750" spc="-50">
                <a:solidFill>
                  <a:srgbClr val="404040"/>
                </a:solidFill>
                <a:latin typeface="微软雅黑"/>
                <a:cs typeface="微软雅黑"/>
              </a:rPr>
              <a:t>加</a:t>
            </a:r>
            <a:r>
              <a:rPr sz="750">
                <a:solidFill>
                  <a:srgbClr val="404040"/>
                </a:solidFill>
                <a:latin typeface="微软雅黑"/>
                <a:cs typeface="微软雅黑"/>
              </a:rPr>
              <a:t>相关标题，修改文字内容，也可以直接复制你的内</a:t>
            </a:r>
            <a:r>
              <a:rPr sz="750" spc="-50">
                <a:solidFill>
                  <a:srgbClr val="404040"/>
                </a:solidFill>
                <a:latin typeface="微软雅黑"/>
                <a:cs typeface="微软雅黑"/>
              </a:rPr>
              <a:t>容</a:t>
            </a:r>
            <a:endParaRPr sz="750">
              <a:latin typeface="微软雅黑"/>
              <a:cs typeface="微软雅黑"/>
            </a:endParaRPr>
          </a:p>
          <a:p>
            <a:pPr marR="5080" algn="r">
              <a:lnSpc>
                <a:spcPct val="100000"/>
              </a:lnSpc>
              <a:spcBef>
                <a:spcPts val="465"/>
              </a:spcBef>
            </a:pPr>
            <a:r>
              <a:rPr sz="750">
                <a:solidFill>
                  <a:srgbClr val="404040"/>
                </a:solidFill>
                <a:latin typeface="微软雅黑"/>
                <a:cs typeface="微软雅黑"/>
              </a:rPr>
              <a:t>到此</a:t>
            </a:r>
            <a:r>
              <a:rPr sz="750" spc="-50">
                <a:solidFill>
                  <a:srgbClr val="404040"/>
                </a:solidFill>
                <a:latin typeface="微软雅黑"/>
                <a:cs typeface="微软雅黑"/>
              </a:rPr>
              <a:t>。</a:t>
            </a:r>
            <a:endParaRPr sz="750">
              <a:latin typeface="微软雅黑"/>
              <a:cs typeface="微软雅黑"/>
            </a:endParaRPr>
          </a:p>
        </p:txBody>
      </p:sp>
      <p:sp>
        <p:nvSpPr>
          <p:cNvPr id="13" name="object 13"/>
          <p:cNvSpPr/>
          <p:nvPr/>
        </p:nvSpPr>
        <p:spPr>
          <a:xfrm>
            <a:off x="3127375" y="4540250"/>
            <a:ext cx="576580" cy="576580"/>
          </a:xfrm>
          <a:custGeom>
            <a:rect l="l" t="t" r="r" b="b"/>
            <a:pathLst>
              <a:path w="576579" h="576579">
                <a:moveTo>
                  <a:pt x="288131" y="576263"/>
                </a:moveTo>
                <a:lnTo>
                  <a:pt x="241166" y="572517"/>
                </a:lnTo>
                <a:lnTo>
                  <a:pt x="196697" y="561664"/>
                </a:lnTo>
                <a:lnTo>
                  <a:pt x="155302" y="544280"/>
                </a:lnTo>
                <a:lnTo>
                  <a:pt x="117557" y="520942"/>
                </a:lnTo>
                <a:lnTo>
                  <a:pt x="84038" y="492224"/>
                </a:lnTo>
                <a:lnTo>
                  <a:pt x="55321" y="458705"/>
                </a:lnTo>
                <a:lnTo>
                  <a:pt x="31982" y="420960"/>
                </a:lnTo>
                <a:lnTo>
                  <a:pt x="14598" y="379565"/>
                </a:lnTo>
                <a:lnTo>
                  <a:pt x="3745" y="335097"/>
                </a:lnTo>
                <a:lnTo>
                  <a:pt x="0" y="288131"/>
                </a:lnTo>
                <a:lnTo>
                  <a:pt x="3745" y="241575"/>
                </a:lnTo>
                <a:lnTo>
                  <a:pt x="14598" y="197344"/>
                </a:lnTo>
                <a:lnTo>
                  <a:pt x="31982" y="156046"/>
                </a:lnTo>
                <a:lnTo>
                  <a:pt x="55321" y="118285"/>
                </a:lnTo>
                <a:lnTo>
                  <a:pt x="84038" y="84670"/>
                </a:lnTo>
                <a:lnTo>
                  <a:pt x="117557" y="55806"/>
                </a:lnTo>
                <a:lnTo>
                  <a:pt x="155302" y="32301"/>
                </a:lnTo>
                <a:lnTo>
                  <a:pt x="196697" y="14760"/>
                </a:lnTo>
                <a:lnTo>
                  <a:pt x="241166" y="3791"/>
                </a:lnTo>
                <a:lnTo>
                  <a:pt x="288131" y="0"/>
                </a:lnTo>
                <a:lnTo>
                  <a:pt x="334687" y="3791"/>
                </a:lnTo>
                <a:lnTo>
                  <a:pt x="378918" y="14760"/>
                </a:lnTo>
                <a:lnTo>
                  <a:pt x="420217" y="32301"/>
                </a:lnTo>
                <a:lnTo>
                  <a:pt x="457977" y="55806"/>
                </a:lnTo>
                <a:lnTo>
                  <a:pt x="491592" y="84670"/>
                </a:lnTo>
                <a:lnTo>
                  <a:pt x="520456" y="118285"/>
                </a:lnTo>
                <a:lnTo>
                  <a:pt x="543962" y="156046"/>
                </a:lnTo>
                <a:lnTo>
                  <a:pt x="551397" y="173552"/>
                </a:lnTo>
                <a:lnTo>
                  <a:pt x="434724" y="173552"/>
                </a:lnTo>
                <a:lnTo>
                  <a:pt x="427984" y="176922"/>
                </a:lnTo>
                <a:lnTo>
                  <a:pt x="372380" y="232527"/>
                </a:lnTo>
                <a:lnTo>
                  <a:pt x="372380" y="234212"/>
                </a:lnTo>
                <a:lnTo>
                  <a:pt x="370695" y="235897"/>
                </a:lnTo>
                <a:lnTo>
                  <a:pt x="80879" y="235897"/>
                </a:lnTo>
                <a:lnTo>
                  <a:pt x="90989" y="276336"/>
                </a:lnTo>
                <a:lnTo>
                  <a:pt x="575302" y="276336"/>
                </a:lnTo>
                <a:lnTo>
                  <a:pt x="576263" y="288131"/>
                </a:lnTo>
                <a:lnTo>
                  <a:pt x="94358" y="288131"/>
                </a:lnTo>
                <a:lnTo>
                  <a:pt x="111208" y="352160"/>
                </a:lnTo>
                <a:lnTo>
                  <a:pt x="568262" y="352160"/>
                </a:lnTo>
                <a:lnTo>
                  <a:pt x="565353" y="363955"/>
                </a:lnTo>
                <a:lnTo>
                  <a:pt x="112893" y="363955"/>
                </a:lnTo>
                <a:lnTo>
                  <a:pt x="123003" y="402710"/>
                </a:lnTo>
                <a:lnTo>
                  <a:pt x="551695" y="402710"/>
                </a:lnTo>
                <a:lnTo>
                  <a:pt x="547411" y="412820"/>
                </a:lnTo>
                <a:lnTo>
                  <a:pt x="160072" y="412820"/>
                </a:lnTo>
                <a:lnTo>
                  <a:pt x="147962" y="415452"/>
                </a:lnTo>
                <a:lnTo>
                  <a:pt x="137747" y="422508"/>
                </a:lnTo>
                <a:lnTo>
                  <a:pt x="130691" y="432724"/>
                </a:lnTo>
                <a:lnTo>
                  <a:pt x="128058" y="444834"/>
                </a:lnTo>
                <a:lnTo>
                  <a:pt x="130691" y="457656"/>
                </a:lnTo>
                <a:lnTo>
                  <a:pt x="137747" y="467792"/>
                </a:lnTo>
                <a:lnTo>
                  <a:pt x="147962" y="474453"/>
                </a:lnTo>
                <a:lnTo>
                  <a:pt x="160072" y="476849"/>
                </a:lnTo>
                <a:lnTo>
                  <a:pt x="504832" y="476849"/>
                </a:lnTo>
                <a:lnTo>
                  <a:pt x="491592" y="492224"/>
                </a:lnTo>
                <a:lnTo>
                  <a:pt x="457977" y="520942"/>
                </a:lnTo>
                <a:lnTo>
                  <a:pt x="420217" y="544280"/>
                </a:lnTo>
                <a:lnTo>
                  <a:pt x="378918" y="561664"/>
                </a:lnTo>
                <a:lnTo>
                  <a:pt x="334687" y="572517"/>
                </a:lnTo>
                <a:lnTo>
                  <a:pt x="288131" y="576263"/>
                </a:lnTo>
                <a:close/>
              </a:path>
              <a:path w="576579" h="576579">
                <a:moveTo>
                  <a:pt x="575302" y="276336"/>
                </a:moveTo>
                <a:lnTo>
                  <a:pt x="399340" y="276336"/>
                </a:lnTo>
                <a:lnTo>
                  <a:pt x="406080" y="251062"/>
                </a:lnTo>
                <a:lnTo>
                  <a:pt x="415926" y="240978"/>
                </a:lnTo>
                <a:lnTo>
                  <a:pt x="425457" y="231052"/>
                </a:lnTo>
                <a:lnTo>
                  <a:pt x="434988" y="221443"/>
                </a:lnTo>
                <a:lnTo>
                  <a:pt x="444834" y="212307"/>
                </a:lnTo>
                <a:lnTo>
                  <a:pt x="476849" y="212307"/>
                </a:lnTo>
                <a:lnTo>
                  <a:pt x="490118" y="206252"/>
                </a:lnTo>
                <a:lnTo>
                  <a:pt x="494541" y="192930"/>
                </a:lnTo>
                <a:lnTo>
                  <a:pt x="490118" y="179608"/>
                </a:lnTo>
                <a:lnTo>
                  <a:pt x="476849" y="173552"/>
                </a:lnTo>
                <a:lnTo>
                  <a:pt x="551397" y="173552"/>
                </a:lnTo>
                <a:lnTo>
                  <a:pt x="561502" y="197344"/>
                </a:lnTo>
                <a:lnTo>
                  <a:pt x="572471" y="241575"/>
                </a:lnTo>
                <a:lnTo>
                  <a:pt x="575302" y="276336"/>
                </a:lnTo>
                <a:close/>
              </a:path>
              <a:path w="576579" h="576579">
                <a:moveTo>
                  <a:pt x="195457" y="276336"/>
                </a:moveTo>
                <a:lnTo>
                  <a:pt x="181977" y="276336"/>
                </a:lnTo>
                <a:lnTo>
                  <a:pt x="178607" y="235897"/>
                </a:lnTo>
                <a:lnTo>
                  <a:pt x="192087" y="235897"/>
                </a:lnTo>
                <a:lnTo>
                  <a:pt x="195457" y="276336"/>
                </a:lnTo>
                <a:close/>
              </a:path>
              <a:path w="576579" h="576579">
                <a:moveTo>
                  <a:pt x="306666" y="276336"/>
                </a:moveTo>
                <a:lnTo>
                  <a:pt x="294871" y="276336"/>
                </a:lnTo>
                <a:lnTo>
                  <a:pt x="298241" y="235897"/>
                </a:lnTo>
                <a:lnTo>
                  <a:pt x="310036" y="235897"/>
                </a:lnTo>
                <a:lnTo>
                  <a:pt x="306666" y="276336"/>
                </a:lnTo>
                <a:close/>
              </a:path>
              <a:path w="576579" h="576579">
                <a:moveTo>
                  <a:pt x="200512" y="352160"/>
                </a:moveTo>
                <a:lnTo>
                  <a:pt x="188717" y="352160"/>
                </a:lnTo>
                <a:lnTo>
                  <a:pt x="183663" y="288131"/>
                </a:lnTo>
                <a:lnTo>
                  <a:pt x="195457" y="288131"/>
                </a:lnTo>
                <a:lnTo>
                  <a:pt x="200512" y="352160"/>
                </a:lnTo>
                <a:close/>
              </a:path>
              <a:path w="576579" h="576579">
                <a:moveTo>
                  <a:pt x="301611" y="352160"/>
                </a:moveTo>
                <a:lnTo>
                  <a:pt x="288131" y="352160"/>
                </a:lnTo>
                <a:lnTo>
                  <a:pt x="294871" y="288131"/>
                </a:lnTo>
                <a:lnTo>
                  <a:pt x="306666" y="288131"/>
                </a:lnTo>
                <a:lnTo>
                  <a:pt x="301611" y="352160"/>
                </a:lnTo>
                <a:close/>
              </a:path>
              <a:path w="576579" h="576579">
                <a:moveTo>
                  <a:pt x="568262" y="352160"/>
                </a:moveTo>
                <a:lnTo>
                  <a:pt x="379120" y="352160"/>
                </a:lnTo>
                <a:lnTo>
                  <a:pt x="395970" y="288131"/>
                </a:lnTo>
                <a:lnTo>
                  <a:pt x="576263" y="288131"/>
                </a:lnTo>
                <a:lnTo>
                  <a:pt x="572471" y="335097"/>
                </a:lnTo>
                <a:lnTo>
                  <a:pt x="568262" y="352160"/>
                </a:lnTo>
                <a:close/>
              </a:path>
              <a:path w="576579" h="576579">
                <a:moveTo>
                  <a:pt x="205567" y="402710"/>
                </a:moveTo>
                <a:lnTo>
                  <a:pt x="192087" y="402710"/>
                </a:lnTo>
                <a:lnTo>
                  <a:pt x="190402" y="363955"/>
                </a:lnTo>
                <a:lnTo>
                  <a:pt x="202197" y="363955"/>
                </a:lnTo>
                <a:lnTo>
                  <a:pt x="205567" y="402710"/>
                </a:lnTo>
                <a:close/>
              </a:path>
              <a:path w="576579" h="576579">
                <a:moveTo>
                  <a:pt x="296556" y="402710"/>
                </a:moveTo>
                <a:lnTo>
                  <a:pt x="284761" y="402710"/>
                </a:lnTo>
                <a:lnTo>
                  <a:pt x="288131" y="363955"/>
                </a:lnTo>
                <a:lnTo>
                  <a:pt x="299926" y="363955"/>
                </a:lnTo>
                <a:lnTo>
                  <a:pt x="296556" y="402710"/>
                </a:lnTo>
                <a:close/>
              </a:path>
              <a:path w="576579" h="576579">
                <a:moveTo>
                  <a:pt x="551695" y="402710"/>
                </a:moveTo>
                <a:lnTo>
                  <a:pt x="365640" y="402710"/>
                </a:lnTo>
                <a:lnTo>
                  <a:pt x="375750" y="363955"/>
                </a:lnTo>
                <a:lnTo>
                  <a:pt x="565353" y="363955"/>
                </a:lnTo>
                <a:lnTo>
                  <a:pt x="561502" y="379565"/>
                </a:lnTo>
                <a:lnTo>
                  <a:pt x="551695" y="402710"/>
                </a:lnTo>
                <a:close/>
              </a:path>
              <a:path w="576579" h="576579">
                <a:moveTo>
                  <a:pt x="330256" y="476849"/>
                </a:moveTo>
                <a:lnTo>
                  <a:pt x="160072" y="476849"/>
                </a:lnTo>
                <a:lnTo>
                  <a:pt x="172894" y="474453"/>
                </a:lnTo>
                <a:lnTo>
                  <a:pt x="183030" y="467792"/>
                </a:lnTo>
                <a:lnTo>
                  <a:pt x="189691" y="457656"/>
                </a:lnTo>
                <a:lnTo>
                  <a:pt x="192087" y="444834"/>
                </a:lnTo>
                <a:lnTo>
                  <a:pt x="189691" y="432724"/>
                </a:lnTo>
                <a:lnTo>
                  <a:pt x="183030" y="422508"/>
                </a:lnTo>
                <a:lnTo>
                  <a:pt x="172894" y="415452"/>
                </a:lnTo>
                <a:lnTo>
                  <a:pt x="160072" y="412820"/>
                </a:lnTo>
                <a:lnTo>
                  <a:pt x="330256" y="412820"/>
                </a:lnTo>
                <a:lnTo>
                  <a:pt x="317434" y="415452"/>
                </a:lnTo>
                <a:lnTo>
                  <a:pt x="307298" y="422508"/>
                </a:lnTo>
                <a:lnTo>
                  <a:pt x="300637" y="432724"/>
                </a:lnTo>
                <a:lnTo>
                  <a:pt x="298241" y="444834"/>
                </a:lnTo>
                <a:lnTo>
                  <a:pt x="300637" y="457656"/>
                </a:lnTo>
                <a:lnTo>
                  <a:pt x="307298" y="467792"/>
                </a:lnTo>
                <a:lnTo>
                  <a:pt x="317434" y="474453"/>
                </a:lnTo>
                <a:lnTo>
                  <a:pt x="330256" y="476849"/>
                </a:lnTo>
                <a:close/>
              </a:path>
              <a:path w="576579" h="576579">
                <a:moveTo>
                  <a:pt x="504832" y="476849"/>
                </a:moveTo>
                <a:lnTo>
                  <a:pt x="330256" y="476849"/>
                </a:lnTo>
                <a:lnTo>
                  <a:pt x="342366" y="474453"/>
                </a:lnTo>
                <a:lnTo>
                  <a:pt x="352582" y="467792"/>
                </a:lnTo>
                <a:lnTo>
                  <a:pt x="359637" y="457656"/>
                </a:lnTo>
                <a:lnTo>
                  <a:pt x="362270" y="444834"/>
                </a:lnTo>
                <a:lnTo>
                  <a:pt x="359637" y="432724"/>
                </a:lnTo>
                <a:lnTo>
                  <a:pt x="352582" y="422508"/>
                </a:lnTo>
                <a:lnTo>
                  <a:pt x="342366" y="415452"/>
                </a:lnTo>
                <a:lnTo>
                  <a:pt x="330256" y="412820"/>
                </a:lnTo>
                <a:lnTo>
                  <a:pt x="547411" y="412820"/>
                </a:lnTo>
                <a:lnTo>
                  <a:pt x="543962" y="420960"/>
                </a:lnTo>
                <a:lnTo>
                  <a:pt x="520456" y="458705"/>
                </a:lnTo>
                <a:lnTo>
                  <a:pt x="504832" y="476849"/>
                </a:lnTo>
                <a:close/>
              </a:path>
            </a:pathLst>
          </a:custGeom>
          <a:solidFill>
            <a:srgbClr val="A5644E"/>
          </a:solidFill>
        </p:spPr>
        <p:txBody>
          <a:bodyPr wrap="square" lIns="0" tIns="0" rIns="0" bIns="0" rtlCol="0"/>
          <a:lstStyle/>
          <a:p/>
        </p:txBody>
      </p:sp>
      <p:sp>
        <p:nvSpPr>
          <p:cNvPr id="14" name="object 14"/>
          <p:cNvSpPr txBox="1"/>
          <p:nvPr/>
        </p:nvSpPr>
        <p:spPr>
          <a:xfrm>
            <a:off x="768350" y="4686803"/>
            <a:ext cx="2249805" cy="935990"/>
          </a:xfrm>
          <a:prstGeom prst="rect">
            <a:avLst/>
          </a:prstGeom>
        </p:spPr>
        <p:txBody>
          <a:bodyPr vert="horz" wrap="square" lIns="0" tIns="15875" rIns="0" bIns="0" rtlCol="0">
            <a:spAutoFit/>
          </a:bodyPr>
          <a:lstStyle/>
          <a:p>
            <a:pPr marL="628650">
              <a:lnSpc>
                <a:spcPct val="100000"/>
              </a:lnSpc>
              <a:spcBef>
                <a:spcPts val="125"/>
              </a:spcBef>
            </a:pPr>
            <a:r>
              <a:rPr sz="1300">
                <a:solidFill>
                  <a:srgbClr val="404040"/>
                </a:solidFill>
                <a:latin typeface="微软雅黑"/>
                <a:cs typeface="微软雅黑"/>
              </a:rPr>
              <a:t>点击请替换文字内</a:t>
            </a:r>
            <a:r>
              <a:rPr sz="1300" spc="-50">
                <a:solidFill>
                  <a:srgbClr val="404040"/>
                </a:solidFill>
                <a:latin typeface="微软雅黑"/>
                <a:cs typeface="微软雅黑"/>
              </a:rPr>
              <a:t>容</a:t>
            </a:r>
            <a:endParaRPr sz="1300">
              <a:latin typeface="微软雅黑"/>
              <a:cs typeface="微软雅黑"/>
            </a:endParaRPr>
          </a:p>
          <a:p>
            <a:pPr marL="12700" marR="110489" algn="just">
              <a:lnSpc>
                <a:spcPct val="151600"/>
              </a:lnSpc>
              <a:spcBef>
                <a:spcPts val="125"/>
              </a:spcBef>
            </a:pPr>
            <a:r>
              <a:rPr sz="750">
                <a:solidFill>
                  <a:srgbClr val="404040"/>
                </a:solidFill>
                <a:latin typeface="微软雅黑"/>
                <a:cs typeface="微软雅黑"/>
              </a:rPr>
              <a:t>请替换文字内容，添加相关标题，修改文字内容</a:t>
            </a:r>
            <a:r>
              <a:rPr sz="750" spc="-50">
                <a:solidFill>
                  <a:srgbClr val="404040"/>
                </a:solidFill>
                <a:latin typeface="微软雅黑"/>
                <a:cs typeface="微软雅黑"/>
              </a:rPr>
              <a:t>，</a:t>
            </a:r>
            <a:r>
              <a:rPr sz="750">
                <a:solidFill>
                  <a:srgbClr val="404040"/>
                </a:solidFill>
                <a:latin typeface="微软雅黑"/>
                <a:cs typeface="微软雅黑"/>
              </a:rPr>
              <a:t>也可以直接复制你的内容到此。请替换文字内容</a:t>
            </a:r>
            <a:r>
              <a:rPr sz="750" spc="-50">
                <a:solidFill>
                  <a:srgbClr val="404040"/>
                </a:solidFill>
                <a:latin typeface="微软雅黑"/>
                <a:cs typeface="微软雅黑"/>
              </a:rPr>
              <a:t>，</a:t>
            </a:r>
            <a:r>
              <a:rPr sz="750">
                <a:solidFill>
                  <a:srgbClr val="404040"/>
                </a:solidFill>
                <a:latin typeface="微软雅黑"/>
                <a:cs typeface="微软雅黑"/>
              </a:rPr>
              <a:t>添加相关标题，修改文字内容，也可以直接复制</a:t>
            </a:r>
            <a:r>
              <a:rPr sz="750" spc="-50">
                <a:solidFill>
                  <a:srgbClr val="404040"/>
                </a:solidFill>
                <a:latin typeface="微软雅黑"/>
                <a:cs typeface="微软雅黑"/>
              </a:rPr>
              <a:t>你</a:t>
            </a:r>
            <a:endParaRPr sz="750">
              <a:latin typeface="微软雅黑"/>
              <a:cs typeface="微软雅黑"/>
            </a:endParaRPr>
          </a:p>
          <a:p>
            <a:pPr marR="5080" algn="r">
              <a:lnSpc>
                <a:spcPct val="100000"/>
              </a:lnSpc>
              <a:spcBef>
                <a:spcPts val="465"/>
              </a:spcBef>
            </a:pPr>
            <a:r>
              <a:rPr sz="750">
                <a:solidFill>
                  <a:srgbClr val="404040"/>
                </a:solidFill>
                <a:latin typeface="微软雅黑"/>
                <a:cs typeface="微软雅黑"/>
              </a:rPr>
              <a:t>的内容到此</a:t>
            </a:r>
            <a:r>
              <a:rPr sz="750" spc="-50">
                <a:solidFill>
                  <a:srgbClr val="404040"/>
                </a:solidFill>
                <a:latin typeface="微软雅黑"/>
                <a:cs typeface="微软雅黑"/>
              </a:rPr>
              <a:t>。</a:t>
            </a:r>
            <a:endParaRPr sz="750">
              <a:latin typeface="微软雅黑"/>
              <a:cs typeface="微软雅黑"/>
            </a:endParaRPr>
          </a:p>
        </p:txBody>
      </p:sp>
      <p:pic>
        <p:nvPicPr>
          <p:cNvPr id="15" name="object 15"/>
          <p:cNvPicPr/>
          <p:nvPr/>
        </p:nvPicPr>
        <p:blipFill>
          <a:blip r:embed="rId3"/>
          <a:stretch>
            <a:fillRect/>
          </a:stretch>
        </p:blipFill>
        <p:spPr>
          <a:xfrm>
            <a:off x="4857386" y="2286064"/>
            <a:ext cx="2529277" cy="3354732"/>
          </a:xfrm>
          <a:prstGeom prst="rect">
            <a:avLst/>
          </a:prstGeom>
        </p:spPr>
      </p:pic>
      <p:sp>
        <p:nvSpPr>
          <p:cNvPr id="16" name="object 16"/>
          <p:cNvSpPr txBox="1">
            <a:spLocks noGrp="1"/>
          </p:cNvSpPr>
          <p:nvPr>
            <p:ph type="title"/>
          </p:nvPr>
        </p:nvSpPr>
        <p:spPr>
          <a:xfrm>
            <a:off x="1209039" y="364010"/>
            <a:ext cx="5715000" cy="452120"/>
          </a:xfrm>
          <a:prstGeom prst="rect">
            <a:avLst/>
          </a:prstGeom>
        </p:spPr>
        <p:txBody>
          <a:bodyPr vert="horz" wrap="square" lIns="0" tIns="12700" rIns="0" bIns="0" rtlCol="0">
            <a:spAutoFit/>
          </a:bodyPr>
          <a:lstStyle/>
          <a:p>
            <a:pPr marL="12700">
              <a:lnSpc>
                <a:spcPct val="100000"/>
              </a:lnSpc>
              <a:spcBef>
                <a:spcPts val="100"/>
              </a:spcBef>
            </a:pPr>
            <a:r>
              <a:rPr sz="2800" spc="-5">
                <a:solidFill>
                  <a:srgbClr val="C00000"/>
                </a:solidFill>
              </a:rPr>
              <a:t>备用页，如无需添加内容可删除本页</a:t>
            </a:r>
            <a:endParaRPr sz="28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47477" y="768934"/>
            <a:ext cx="3416300" cy="391160"/>
          </a:xfrm>
          <a:prstGeom prst="rect">
            <a:avLst/>
          </a:prstGeom>
        </p:spPr>
        <p:txBody>
          <a:bodyPr vert="horz" wrap="square" lIns="0" tIns="12700" rIns="0" bIns="0" rtlCol="0">
            <a:spAutoFit/>
          </a:bodyPr>
          <a:lstStyle/>
          <a:p>
            <a:pPr marL="354965" indent="-342900">
              <a:lnSpc>
                <a:spcPct val="100000"/>
              </a:lnSpc>
              <a:spcBef>
                <a:spcPts val="100"/>
              </a:spcBef>
              <a:buSzPct val="102083"/>
              <a:buFont typeface="Wingdings"/>
              <a:buChar char=""/>
              <a:tabLst>
                <a:tab pos="355600"/>
              </a:tabLst>
            </a:pPr>
            <a:r>
              <a:rPr sz="2400" spc="-5">
                <a:latin typeface="微软雅黑"/>
                <a:cs typeface="微软雅黑"/>
              </a:rPr>
              <a:t>中东地区政治秩序崩溃</a:t>
            </a:r>
            <a:endParaRPr sz="2400">
              <a:latin typeface="微软雅黑"/>
              <a:cs typeface="微软雅黑"/>
            </a:endParaRPr>
          </a:p>
        </p:txBody>
      </p:sp>
      <p:grpSp>
        <p:nvGrpSpPr>
          <p:cNvPr id="3" name="object 3"/>
          <p:cNvGrpSpPr/>
          <p:nvPr/>
        </p:nvGrpSpPr>
        <p:grpSpPr>
          <a:xfrm>
            <a:off x="8637892" y="1858302"/>
            <a:ext cx="3567429" cy="3255010"/>
            <a:chOff x="8637892" y="1858302"/>
            <a:chExt cx="3567429" cy="3255010"/>
          </a:xfrm>
        </p:grpSpPr>
        <p:sp>
          <p:nvSpPr>
            <p:cNvPr id="4" name="object 4"/>
            <p:cNvSpPr/>
            <p:nvPr/>
          </p:nvSpPr>
          <p:spPr>
            <a:xfrm>
              <a:off x="9787200" y="2643534"/>
              <a:ext cx="2405380" cy="0"/>
            </a:xfrm>
            <a:custGeom>
              <a:rect l="l" t="t" r="r" b="b"/>
              <a:pathLst>
                <a:path w="2405379">
                  <a:moveTo>
                    <a:pt x="0" y="0"/>
                  </a:moveTo>
                  <a:lnTo>
                    <a:pt x="2404799" y="0"/>
                  </a:lnTo>
                </a:path>
              </a:pathLst>
            </a:custGeom>
            <a:ln w="25400">
              <a:solidFill>
                <a:srgbClr val="D9D9D9"/>
              </a:solidFill>
            </a:ln>
          </p:spPr>
          <p:txBody>
            <a:bodyPr wrap="square" lIns="0" tIns="0" rIns="0" bIns="0" rtlCol="0"/>
            <a:lstStyle/>
            <a:p/>
          </p:txBody>
        </p:sp>
        <p:pic>
          <p:nvPicPr>
            <p:cNvPr id="5" name="object 5"/>
            <p:cNvPicPr/>
            <p:nvPr/>
          </p:nvPicPr>
          <p:blipFill>
            <a:blip r:embed="rId2"/>
            <a:stretch>
              <a:fillRect/>
            </a:stretch>
          </p:blipFill>
          <p:spPr>
            <a:xfrm>
              <a:off x="8637892" y="1858302"/>
              <a:ext cx="2078096" cy="3254448"/>
            </a:xfrm>
            <a:prstGeom prst="rect">
              <a:avLst/>
            </a:prstGeom>
          </p:spPr>
        </p:pic>
      </p:grpSp>
      <p:sp>
        <p:nvSpPr>
          <p:cNvPr id="6" name="object 6"/>
          <p:cNvSpPr txBox="1"/>
          <p:nvPr/>
        </p:nvSpPr>
        <p:spPr>
          <a:xfrm rot="20700000">
            <a:off x="8952181" y="3170266"/>
            <a:ext cx="1256722" cy="304800"/>
          </a:xfrm>
          <a:prstGeom prst="rect">
            <a:avLst/>
          </a:prstGeom>
        </p:spPr>
        <p:txBody>
          <a:bodyPr vert="horz" wrap="square" lIns="0" tIns="0" rIns="0" bIns="0" rtlCol="0">
            <a:spAutoFit/>
          </a:bodyPr>
          <a:lstStyle/>
          <a:p>
            <a:pPr>
              <a:lnSpc>
                <a:spcPts val="2400"/>
              </a:lnSpc>
            </a:pPr>
            <a:r>
              <a:rPr sz="2400" spc="-15">
                <a:solidFill>
                  <a:srgbClr val="FFFFFF"/>
                </a:solidFill>
                <a:latin typeface="微软雅黑"/>
                <a:cs typeface="微软雅黑"/>
              </a:rPr>
              <a:t>伊拉克原</a:t>
            </a:r>
            <a:endParaRPr sz="2400">
              <a:latin typeface="微软雅黑"/>
              <a:cs typeface="微软雅黑"/>
            </a:endParaRPr>
          </a:p>
        </p:txBody>
      </p:sp>
      <p:sp>
        <p:nvSpPr>
          <p:cNvPr id="7" name="object 7"/>
          <p:cNvSpPr txBox="1"/>
          <p:nvPr/>
        </p:nvSpPr>
        <p:spPr>
          <a:xfrm rot="20700000">
            <a:off x="9056314" y="3558892"/>
            <a:ext cx="1256722" cy="304800"/>
          </a:xfrm>
          <a:prstGeom prst="rect">
            <a:avLst/>
          </a:prstGeom>
        </p:spPr>
        <p:txBody>
          <a:bodyPr vert="horz" wrap="square" lIns="0" tIns="0" rIns="0" bIns="0" rtlCol="0">
            <a:spAutoFit/>
          </a:bodyPr>
          <a:lstStyle/>
          <a:p>
            <a:pPr>
              <a:lnSpc>
                <a:spcPts val="2400"/>
              </a:lnSpc>
            </a:pPr>
            <a:r>
              <a:rPr sz="2400" spc="-15">
                <a:solidFill>
                  <a:srgbClr val="FFFFFF"/>
                </a:solidFill>
                <a:latin typeface="微软雅黑"/>
                <a:cs typeface="微软雅黑"/>
              </a:rPr>
              <a:t>有政治秩</a:t>
            </a:r>
            <a:endParaRPr sz="2400">
              <a:latin typeface="微软雅黑"/>
              <a:cs typeface="微软雅黑"/>
            </a:endParaRPr>
          </a:p>
        </p:txBody>
      </p:sp>
      <p:sp>
        <p:nvSpPr>
          <p:cNvPr id="8" name="object 8"/>
          <p:cNvSpPr txBox="1"/>
          <p:nvPr/>
        </p:nvSpPr>
        <p:spPr>
          <a:xfrm rot="20700000">
            <a:off x="9306876" y="3947519"/>
            <a:ext cx="963862" cy="304800"/>
          </a:xfrm>
          <a:prstGeom prst="rect">
            <a:avLst/>
          </a:prstGeom>
        </p:spPr>
        <p:txBody>
          <a:bodyPr vert="horz" wrap="square" lIns="0" tIns="0" rIns="0" bIns="0" rtlCol="0">
            <a:spAutoFit/>
          </a:bodyPr>
          <a:lstStyle/>
          <a:p>
            <a:pPr>
              <a:lnSpc>
                <a:spcPts val="2400"/>
              </a:lnSpc>
            </a:pPr>
            <a:r>
              <a:rPr sz="2400" spc="-20">
                <a:solidFill>
                  <a:srgbClr val="FFFFFF"/>
                </a:solidFill>
                <a:latin typeface="微软雅黑"/>
                <a:cs typeface="微软雅黑"/>
              </a:rPr>
              <a:t>序崩溃</a:t>
            </a:r>
            <a:endParaRPr sz="2400">
              <a:latin typeface="微软雅黑"/>
              <a:cs typeface="微软雅黑"/>
            </a:endParaRPr>
          </a:p>
        </p:txBody>
      </p:sp>
      <p:grpSp>
        <p:nvGrpSpPr>
          <p:cNvPr id="9" name="object 9"/>
          <p:cNvGrpSpPr/>
          <p:nvPr/>
        </p:nvGrpSpPr>
        <p:grpSpPr>
          <a:xfrm>
            <a:off x="5191224" y="1858299"/>
            <a:ext cx="4066540" cy="3254375"/>
            <a:chOff x="5191224" y="1858299"/>
            <a:chExt cx="4066540" cy="3254375"/>
          </a:xfrm>
        </p:grpSpPr>
        <p:sp>
          <p:nvSpPr>
            <p:cNvPr id="10" name="object 10"/>
            <p:cNvSpPr/>
            <p:nvPr/>
          </p:nvSpPr>
          <p:spPr>
            <a:xfrm>
              <a:off x="6517685" y="2643534"/>
              <a:ext cx="2727960" cy="0"/>
            </a:xfrm>
            <a:custGeom>
              <a:rect l="l" t="t" r="r" b="b"/>
              <a:pathLst>
                <a:path w="2727959">
                  <a:moveTo>
                    <a:pt x="0" y="0"/>
                  </a:moveTo>
                  <a:lnTo>
                    <a:pt x="2727352" y="0"/>
                  </a:lnTo>
                </a:path>
              </a:pathLst>
            </a:custGeom>
            <a:ln w="25400">
              <a:solidFill>
                <a:srgbClr val="D9D9D9"/>
              </a:solidFill>
            </a:ln>
          </p:spPr>
          <p:txBody>
            <a:bodyPr wrap="square" lIns="0" tIns="0" rIns="0" bIns="0" rtlCol="0"/>
            <a:lstStyle/>
            <a:p/>
          </p:txBody>
        </p:sp>
        <p:pic>
          <p:nvPicPr>
            <p:cNvPr id="11" name="object 11"/>
            <p:cNvPicPr/>
            <p:nvPr/>
          </p:nvPicPr>
          <p:blipFill>
            <a:blip r:embed="rId3"/>
            <a:stretch>
              <a:fillRect/>
            </a:stretch>
          </p:blipFill>
          <p:spPr>
            <a:xfrm>
              <a:off x="5191224" y="1858299"/>
              <a:ext cx="2075921" cy="3254226"/>
            </a:xfrm>
            <a:prstGeom prst="rect">
              <a:avLst/>
            </a:prstGeom>
          </p:spPr>
        </p:pic>
      </p:grpSp>
      <p:sp>
        <p:nvSpPr>
          <p:cNvPr id="12" name="object 12"/>
          <p:cNvSpPr txBox="1"/>
          <p:nvPr/>
        </p:nvSpPr>
        <p:spPr>
          <a:xfrm rot="20700000">
            <a:off x="5452351" y="2975952"/>
            <a:ext cx="1256722" cy="304800"/>
          </a:xfrm>
          <a:prstGeom prst="rect">
            <a:avLst/>
          </a:prstGeom>
        </p:spPr>
        <p:txBody>
          <a:bodyPr vert="horz" wrap="square" lIns="0" tIns="0" rIns="0" bIns="0" rtlCol="0">
            <a:spAutoFit/>
          </a:bodyPr>
          <a:lstStyle/>
          <a:p>
            <a:pPr>
              <a:lnSpc>
                <a:spcPts val="2400"/>
              </a:lnSpc>
            </a:pPr>
            <a:r>
              <a:rPr sz="2400" spc="-15">
                <a:solidFill>
                  <a:srgbClr val="FFFFFF"/>
                </a:solidFill>
                <a:latin typeface="微软雅黑"/>
                <a:cs typeface="微软雅黑"/>
              </a:rPr>
              <a:t>叙利亚原</a:t>
            </a:r>
            <a:endParaRPr sz="2400">
              <a:latin typeface="微软雅黑"/>
              <a:cs typeface="微软雅黑"/>
            </a:endParaRPr>
          </a:p>
        </p:txBody>
      </p:sp>
      <p:sp>
        <p:nvSpPr>
          <p:cNvPr id="13" name="object 13"/>
          <p:cNvSpPr txBox="1"/>
          <p:nvPr/>
        </p:nvSpPr>
        <p:spPr>
          <a:xfrm rot="20700000">
            <a:off x="5556483" y="3364579"/>
            <a:ext cx="1256722" cy="304800"/>
          </a:xfrm>
          <a:prstGeom prst="rect">
            <a:avLst/>
          </a:prstGeom>
        </p:spPr>
        <p:txBody>
          <a:bodyPr vert="horz" wrap="square" lIns="0" tIns="0" rIns="0" bIns="0" rtlCol="0">
            <a:spAutoFit/>
          </a:bodyPr>
          <a:lstStyle/>
          <a:p>
            <a:pPr>
              <a:lnSpc>
                <a:spcPts val="2400"/>
              </a:lnSpc>
            </a:pPr>
            <a:r>
              <a:rPr sz="2400" spc="-15">
                <a:solidFill>
                  <a:srgbClr val="FFFFFF"/>
                </a:solidFill>
                <a:latin typeface="微软雅黑"/>
                <a:cs typeface="微软雅黑"/>
              </a:rPr>
              <a:t>有地理版</a:t>
            </a:r>
            <a:endParaRPr sz="2400">
              <a:latin typeface="微软雅黑"/>
              <a:cs typeface="微软雅黑"/>
            </a:endParaRPr>
          </a:p>
        </p:txBody>
      </p:sp>
      <p:sp>
        <p:nvSpPr>
          <p:cNvPr id="14" name="object 14"/>
          <p:cNvSpPr txBox="1"/>
          <p:nvPr/>
        </p:nvSpPr>
        <p:spPr>
          <a:xfrm rot="20700000">
            <a:off x="5660616" y="3753206"/>
            <a:ext cx="1256722" cy="304800"/>
          </a:xfrm>
          <a:prstGeom prst="rect">
            <a:avLst/>
          </a:prstGeom>
        </p:spPr>
        <p:txBody>
          <a:bodyPr vert="horz" wrap="square" lIns="0" tIns="0" rIns="0" bIns="0" rtlCol="0">
            <a:spAutoFit/>
          </a:bodyPr>
          <a:lstStyle/>
          <a:p>
            <a:pPr>
              <a:lnSpc>
                <a:spcPts val="2400"/>
              </a:lnSpc>
            </a:pPr>
            <a:r>
              <a:rPr sz="2400" spc="-15">
                <a:solidFill>
                  <a:srgbClr val="FFFFFF"/>
                </a:solidFill>
                <a:latin typeface="微软雅黑"/>
                <a:cs typeface="微软雅黑"/>
              </a:rPr>
              <a:t>图和政治</a:t>
            </a:r>
            <a:endParaRPr sz="2400">
              <a:latin typeface="微软雅黑"/>
              <a:cs typeface="微软雅黑"/>
            </a:endParaRPr>
          </a:p>
        </p:txBody>
      </p:sp>
      <p:sp>
        <p:nvSpPr>
          <p:cNvPr id="15" name="object 15"/>
          <p:cNvSpPr txBox="1"/>
          <p:nvPr/>
        </p:nvSpPr>
        <p:spPr>
          <a:xfrm rot="20700000">
            <a:off x="5764748" y="4141833"/>
            <a:ext cx="1256722" cy="304800"/>
          </a:xfrm>
          <a:prstGeom prst="rect">
            <a:avLst/>
          </a:prstGeom>
        </p:spPr>
        <p:txBody>
          <a:bodyPr vert="horz" wrap="square" lIns="0" tIns="0" rIns="0" bIns="0" rtlCol="0">
            <a:spAutoFit/>
          </a:bodyPr>
          <a:lstStyle/>
          <a:p>
            <a:pPr>
              <a:lnSpc>
                <a:spcPts val="2400"/>
              </a:lnSpc>
            </a:pPr>
            <a:r>
              <a:rPr sz="2400" spc="-15">
                <a:solidFill>
                  <a:srgbClr val="FFFFFF"/>
                </a:solidFill>
                <a:latin typeface="微软雅黑"/>
                <a:cs typeface="微软雅黑"/>
              </a:rPr>
              <a:t>版图坍塌</a:t>
            </a:r>
            <a:endParaRPr sz="2400">
              <a:latin typeface="微软雅黑"/>
              <a:cs typeface="微软雅黑"/>
            </a:endParaRPr>
          </a:p>
        </p:txBody>
      </p:sp>
      <p:grpSp>
        <p:nvGrpSpPr>
          <p:cNvPr id="16" name="object 16"/>
          <p:cNvGrpSpPr/>
          <p:nvPr/>
        </p:nvGrpSpPr>
        <p:grpSpPr>
          <a:xfrm>
            <a:off x="1742362" y="1858302"/>
            <a:ext cx="4066540" cy="3255010"/>
            <a:chOff x="1742362" y="1858302"/>
            <a:chExt cx="4066540" cy="3255010"/>
          </a:xfrm>
        </p:grpSpPr>
        <p:sp>
          <p:nvSpPr>
            <p:cNvPr id="17" name="object 17"/>
            <p:cNvSpPr/>
            <p:nvPr/>
          </p:nvSpPr>
          <p:spPr>
            <a:xfrm>
              <a:off x="3068786" y="2643535"/>
              <a:ext cx="2727960" cy="0"/>
            </a:xfrm>
            <a:custGeom>
              <a:rect l="l" t="t" r="r" b="b"/>
              <a:pathLst>
                <a:path w="2727960">
                  <a:moveTo>
                    <a:pt x="0" y="0"/>
                  </a:moveTo>
                  <a:lnTo>
                    <a:pt x="2727352" y="0"/>
                  </a:lnTo>
                </a:path>
              </a:pathLst>
            </a:custGeom>
            <a:ln w="25400">
              <a:solidFill>
                <a:srgbClr val="D9D9D9"/>
              </a:solidFill>
            </a:ln>
          </p:spPr>
          <p:txBody>
            <a:bodyPr wrap="square" lIns="0" tIns="0" rIns="0" bIns="0" rtlCol="0"/>
            <a:lstStyle/>
            <a:p/>
          </p:txBody>
        </p:sp>
        <p:pic>
          <p:nvPicPr>
            <p:cNvPr id="18" name="object 18"/>
            <p:cNvPicPr/>
            <p:nvPr/>
          </p:nvPicPr>
          <p:blipFill>
            <a:blip r:embed="rId4"/>
            <a:stretch>
              <a:fillRect/>
            </a:stretch>
          </p:blipFill>
          <p:spPr>
            <a:xfrm>
              <a:off x="1742362" y="1858302"/>
              <a:ext cx="2078099" cy="3254448"/>
            </a:xfrm>
            <a:prstGeom prst="rect">
              <a:avLst/>
            </a:prstGeom>
          </p:spPr>
        </p:pic>
      </p:grpSp>
      <p:sp>
        <p:nvSpPr>
          <p:cNvPr id="19" name="object 19"/>
          <p:cNvSpPr txBox="1"/>
          <p:nvPr/>
        </p:nvSpPr>
        <p:spPr>
          <a:xfrm rot="20700000">
            <a:off x="2059373" y="3364579"/>
            <a:ext cx="1355513" cy="304800"/>
          </a:xfrm>
          <a:prstGeom prst="rect">
            <a:avLst/>
          </a:prstGeom>
        </p:spPr>
        <p:txBody>
          <a:bodyPr vert="horz" wrap="square" lIns="0" tIns="0" rIns="0" bIns="0" rtlCol="0">
            <a:spAutoFit/>
          </a:bodyPr>
          <a:lstStyle/>
          <a:p>
            <a:pPr>
              <a:lnSpc>
                <a:spcPts val="2400"/>
              </a:lnSpc>
            </a:pPr>
            <a:r>
              <a:rPr sz="2400">
                <a:solidFill>
                  <a:srgbClr val="FFFFFF"/>
                </a:solidFill>
                <a:latin typeface="Arial"/>
                <a:cs typeface="Arial"/>
              </a:rPr>
              <a:t>“</a:t>
            </a:r>
            <a:r>
              <a:rPr sz="2400" spc="-15">
                <a:solidFill>
                  <a:srgbClr val="FFFFFF"/>
                </a:solidFill>
                <a:latin typeface="微软雅黑"/>
                <a:cs typeface="微软雅黑"/>
              </a:rPr>
              <a:t>伊斯兰国</a:t>
            </a:r>
            <a:endParaRPr sz="2400">
              <a:latin typeface="微软雅黑"/>
              <a:cs typeface="微软雅黑"/>
            </a:endParaRPr>
          </a:p>
        </p:txBody>
      </p:sp>
      <p:sp>
        <p:nvSpPr>
          <p:cNvPr id="20" name="object 20"/>
          <p:cNvSpPr txBox="1"/>
          <p:nvPr/>
        </p:nvSpPr>
        <p:spPr>
          <a:xfrm rot="20700000">
            <a:off x="2163505" y="3753206"/>
            <a:ext cx="1355513" cy="304800"/>
          </a:xfrm>
          <a:prstGeom prst="rect">
            <a:avLst/>
          </a:prstGeom>
        </p:spPr>
        <p:txBody>
          <a:bodyPr vert="horz" wrap="square" lIns="0" tIns="0" rIns="0" bIns="0" rtlCol="0">
            <a:spAutoFit/>
          </a:bodyPr>
          <a:lstStyle/>
          <a:p>
            <a:pPr>
              <a:lnSpc>
                <a:spcPts val="2400"/>
              </a:lnSpc>
            </a:pPr>
            <a:r>
              <a:rPr sz="2400">
                <a:solidFill>
                  <a:srgbClr val="FFFFFF"/>
                </a:solidFill>
                <a:latin typeface="Arial"/>
                <a:cs typeface="Arial"/>
              </a:rPr>
              <a:t>”</a:t>
            </a:r>
            <a:r>
              <a:rPr sz="2400" spc="-15">
                <a:solidFill>
                  <a:srgbClr val="FFFFFF"/>
                </a:solidFill>
                <a:latin typeface="微软雅黑"/>
                <a:cs typeface="微软雅黑"/>
              </a:rPr>
              <a:t>异军突起</a:t>
            </a:r>
            <a:endParaRPr sz="2400">
              <a:latin typeface="微软雅黑"/>
              <a:cs typeface="微软雅黑"/>
            </a:endParaRPr>
          </a:p>
        </p:txBody>
      </p:sp>
      <p:sp>
        <p:nvSpPr>
          <p:cNvPr id="21" name="object 21"/>
          <p:cNvSpPr/>
          <p:nvPr/>
        </p:nvSpPr>
        <p:spPr>
          <a:xfrm>
            <a:off x="0" y="2630842"/>
            <a:ext cx="3634740" cy="3063240"/>
          </a:xfrm>
          <a:custGeom>
            <a:rect l="l" t="t" r="r" b="b"/>
            <a:pathLst>
              <a:path w="3634740" h="3063240">
                <a:moveTo>
                  <a:pt x="1884807" y="2757297"/>
                </a:moveTo>
                <a:lnTo>
                  <a:pt x="0" y="2757297"/>
                </a:lnTo>
                <a:lnTo>
                  <a:pt x="0" y="2763647"/>
                </a:lnTo>
                <a:lnTo>
                  <a:pt x="1884807" y="2763647"/>
                </a:lnTo>
                <a:lnTo>
                  <a:pt x="1884807" y="2757297"/>
                </a:lnTo>
                <a:close/>
              </a:path>
              <a:path w="3634740" h="3063240">
                <a:moveTo>
                  <a:pt x="2350516" y="0"/>
                </a:moveTo>
                <a:lnTo>
                  <a:pt x="0" y="0"/>
                </a:lnTo>
                <a:lnTo>
                  <a:pt x="0" y="25400"/>
                </a:lnTo>
                <a:lnTo>
                  <a:pt x="2350516" y="25400"/>
                </a:lnTo>
                <a:lnTo>
                  <a:pt x="2350516" y="0"/>
                </a:lnTo>
                <a:close/>
              </a:path>
              <a:path w="3634740" h="3063240">
                <a:moveTo>
                  <a:pt x="2701658" y="2907055"/>
                </a:moveTo>
                <a:lnTo>
                  <a:pt x="0" y="2907055"/>
                </a:lnTo>
                <a:lnTo>
                  <a:pt x="0" y="2913405"/>
                </a:lnTo>
                <a:lnTo>
                  <a:pt x="2701658" y="2913405"/>
                </a:lnTo>
                <a:lnTo>
                  <a:pt x="2701658" y="2907055"/>
                </a:lnTo>
                <a:close/>
              </a:path>
              <a:path w="3634740" h="3063240">
                <a:moveTo>
                  <a:pt x="3634676" y="3056801"/>
                </a:moveTo>
                <a:lnTo>
                  <a:pt x="0" y="3056801"/>
                </a:lnTo>
                <a:lnTo>
                  <a:pt x="0" y="3063151"/>
                </a:lnTo>
                <a:lnTo>
                  <a:pt x="3634676" y="3063151"/>
                </a:lnTo>
                <a:lnTo>
                  <a:pt x="3634676" y="3056801"/>
                </a:lnTo>
                <a:close/>
              </a:path>
            </a:pathLst>
          </a:custGeom>
          <a:solidFill>
            <a:srgbClr val="D9D9D9"/>
          </a:solidFill>
        </p:spPr>
        <p:txBody>
          <a:bodyPr wrap="square" lIns="0" tIns="0" rIns="0" bIns="0" rtlCol="0"/>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https://d.book118.com/457063040141006030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微软雅黑</vt:lpstr>
      <vt:lpstr>Impact</vt:lpstr>
      <vt:lpstr>Wingdings</vt:lpstr>
      <vt:lpstr>Office Theme</vt:lpstr>
      <vt:lpstr>“一带一路”视角下中东当前局势分析解读</vt:lpstr>
      <vt:lpstr>前 言</vt:lpstr>
      <vt:lpstr>目	录</vt:lpstr>
      <vt:lpstr>中东概况及其与中国的关联度</vt:lpstr>
      <vt:lpstr>PowerPoint Presentation</vt:lpstr>
      <vt:lpstr>中东是中国“大周边”外交的重要组成部分，是推进“一带一路”建设的必要通道。</vt:lpstr>
      <vt:lpstr>PowerPoint Presentation</vt:lpstr>
      <vt:lpstr>PowerPoint Presentation</vt:lpstr>
      <vt:lpstr>PowerPoint Presentation</vt:lpstr>
      <vt:lpstr>PowerPoint Presentation</vt:lpstr>
      <vt:lpstr>中东大乱局及其发生的原因</vt:lpstr>
      <vt:lpstr>导致中东大乱局发生的主要原因</vt:lpstr>
      <vt:lpstr>备用页，如无需添加内容可删除本页</vt:lpstr>
      <vt:lpstr>备用页，如无需添加内容可删除本页</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2024-09-02T12:58:06.399</cp:lastPrinted>
  <dcterms:created xsi:type="dcterms:W3CDTF">2024-09-02T04:58:06Z</dcterms:created>
  <dcterms:modified xsi:type="dcterms:W3CDTF">2024-09-02T04:58:07Z</dcterms:modified>
</cp:coreProperties>
</file>