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50C6A9-1534-4D4A-99BF-A498BB21A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02C0D-E35C-405A-984E-846C42E47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9EF292-454F-40E2-8210-AD8137FE3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DC4163-9374-4230-AEFC-4C2004DE3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CC5153-55F3-4F2D-B108-460F0879F6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6E3494-696C-43BD-AB74-2EEF73CEB1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F9142-8DB0-4FD0-AFEB-04AFB09A74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A4716-D95C-4EA3-99D2-E35D2BCB7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E398A-25D8-4DAD-B9C2-B5AE64D7D4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AE780-3755-438D-93EC-5311FFFD1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8CD60-E49E-4E66-BC5A-AD1A53DA8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64020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区块链与人才培养的紧密结合与协同发展</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区块链技术概述与发展趋势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人才培养现状及需求分析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区块链在教育培训领域应用实践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高校区块链专业建设与课程设计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企业内部区块链能力培训体系搭建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政府政策引导和社会资源整合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区块链技术概述与发展趋势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区块链是一种分布式数据库，通过密码学算法保证数据传输和访问的安全，实现数据不可篡改和去中心化的特性。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包括分布式网络、密码学、共识机制等，确保区块链系统的安全、稳定和高效运行。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区块链定义及核心技术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核心技术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区块链定义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国外发展现状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欧美等发达国家在区块链技术研发和应用方面处于领先地位，涌现出众多优秀的区块链企业和项目，覆盖金融、供应链、公共服务等领域。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国内发展现状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我国政府对区块链技术高度重视，出台一系列政策扶持区块链产业发展，国内企业和科研机构在区块链技术研发和应用方面也取得了显著成果。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未来趋势</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随着技术的不断成熟和应用的不断拓展，区块链将在更多领域发挥重要作用，如数字身份认证、数据交易、智能合约等。同时，跨链技术和隐私保护技术将成为未来区块链发展的重要方向。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区块链技术的发展仍面临诸多挑战，如性能瓶颈、安全隐患、监管政策等。此外，如何推动区块链技术的普及和应用，培养更多的区块链人才也是亟待解决的问题。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未来趋势预测与挑战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人才培养现状及需求分析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以高校为主导，通过系统化课程培养学生，但往往缺乏实践经验和与行业需求对接。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传统教育模式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99" r="1669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企业内训模式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99" r="1669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在线教育模式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79" r="1337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企业针对自身业务需求，对员工进行专业培训，但培训内容和资源相对有限。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提供灵活的学习方式和多样化的课程资源，但学习成果难以评估和认证。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当前人才培养模式剖析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933" r="59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具备区块链底层技术研发能力，包括协议设计、加密算法、共识机制等。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技术研发人才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应用开发人才</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运营与管理人才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跨界融合型人才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熟悉区块链应用开发，能够基于区块链平台开发各类应用和解决方案。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具备区块链项目运营和管理能力，包括社区建设、市场推广、风险管理等。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具备区块链与其他领域融合创新的能力，如区块链+金融、区块链+供应链等。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行业对区块链人才需求洞察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学科交叉融合</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鼓励学生跨学科学习，培养多元化思维和综合能力。</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产学研合作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加强高校、企业和科研机构的合作，共同培养符合市场需求的人才。</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实践教学体系</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构建完善的实践教学体系，包括实验课程、企业实习、创新创业项目等。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国际视野拓展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推动学生参与国际交流和合作项目，培养国际化视野和跨文化交流能力。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跨界融合型人才培养策略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区块链在教育培训领域应用实践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区块链助力在线教育资源共享</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基于区块链技术的去中心化特性，实现优质教育资源的共享和流通，打破地域和时间限制，促进教育公平。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区块链技术提升在线教育平台安全性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利用区块链的去中心化、不可篡改等特性，保障在线教育平台的数据安全和用户隐私，防止恶意攻击和数据泄露。</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智能合约优化在线教育交易流程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通过智能合约自动执行教育资源的购买、使用和结算等交易流程，提高交易效率和透明度，降低交易成本。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在线教育平台创新与优化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数字签名提高证书认证效率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通过数字签名技术对证书进行快速验证和认证，提高认证效率和准确性，降低认证成本。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区块链助力证书跨境互认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基于区块链技术的去中心化特性，实现不同国家和地区间证书的跨境互认和流通，促进国际人才流动和交流。</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区块链技术保障证书真实可信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利用区块链技术的不可篡改特性，确保学历、职业资格等证书的真实性和可信度，防止伪造和篡改。</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证书认证体系完善与拓展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https://d.book118.com/457064020034006041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2024-09-13T22:19:14.450</cp:lastPrinted>
  <dcterms:created xsi:type="dcterms:W3CDTF">2024-09-13T14:19:14Z</dcterms:created>
  <dcterms:modified xsi:type="dcterms:W3CDTF">2024-09-13T14:19:16Z</dcterms:modified>
</cp:coreProperties>
</file>