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2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0834E-3885-44CF-A21D-7701C709A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049B9-3DB1-4CFD-9143-081674C8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262B3-68CD-4B65-ADF1-625E0ABB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CDEC4-6F55-4302-A65D-8DBE174FE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7B107-3CAF-4A5B-9A06-29AABE9B3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55DB4-F919-47CA-B979-8BB23C22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24C20B-6152-46A0-ABD9-7135D1C3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FC762-9816-479F-8EDD-06EE2AF31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199BC-CA40-460E-ADE3-9727D180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11B9B-06B7-4B00-B2BD-0D87F2D0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25EE3-84F2-4FE4-A0FE-EAC01E1F0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117" r:id="rId2"/>
    <p:sldLayoutId id="2147508118" r:id="rId3"/>
    <p:sldLayoutId id="2147508119" r:id="rId4"/>
    <p:sldLayoutId id="2147508120" r:id="rId5"/>
    <p:sldLayoutId id="2147508121" r:id="rId6"/>
    <p:sldLayoutId id="2147508122" r:id="rId7"/>
    <p:sldLayoutId id="2147508123" r:id="rId8"/>
    <p:sldLayoutId id="2147508124" r:id="rId9"/>
    <p:sldLayoutId id="2147508125" r:id="rId10"/>
    <p:sldLayoutId id="21475081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5054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23祖先的摇篮课前预习卡[七彩课堂]2022至2023学年二年级语文下册同步教学(部编版)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预习任务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课后作业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课堂互动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https://d.book118.com/457065054102006031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23祖先的摇篮课前预习卡[七彩课堂]2022至2023学年二年级语文下册同步教学(部编版)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2024-09-03T18:59:12.644</cp:lastPrinted>
  <dcterms:created xsi:type="dcterms:W3CDTF">2024-09-03T10:59:12Z</dcterms:created>
  <dcterms:modified xsi:type="dcterms:W3CDTF">2024-09-03T10:59:14Z</dcterms:modified>
</cp:coreProperties>
</file>