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F53BF0-FC27-49DC-83B1-78B41E9AE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DE94BE-068B-485B-A89C-71B6D7D20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525EF0-96FB-42F4-8BD2-0FB1FCC30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FC3C61-69A4-4AA4-8F55-919DE8DBA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0BC3B7-A95D-449A-B213-71E449D9F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04A1A9-7F94-4625-862C-9C432B216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719BFC-90E9-43C9-AEC5-12D5A3D6F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B64FE9-1F27-420A-A740-977D8636C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906784-1526-4DB2-9AB5-B792A331E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E3528E-075D-4358-952A-E27AA57B6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47C453-2658-4EFE-9E8B-4B7990827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06614006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预防网络借贷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网络借贷概述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网络借贷的风险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如何预防网络借贷风险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网络借贷概述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819" r="29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921" r="2792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99" r="290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网络借贷是指通过互联网平台进行的借贷活动，借款人和出借人通过平台进行信息发布、匹配和交易。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网络借贷具有方便、快捷、灵活等特点，能够满足个人和小微企业的短期融资需求。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网络借贷的定义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快速发展阶段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规范发展阶段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929" b="11929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229" b="2229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722" r="1722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网络借贷的发展历程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2007年，我国第一家网络借贷平台成立，标志着网络借贷行业的诞生。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随着互联网技术的普及和金融市场的开放，网络借贷平台数量迅速增长，市场规模不断扩大。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为规范网络借贷行业的发展，政府出台了一系列监管政策，加强了对平台的监管和整顿。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499" b="749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网络借贷方便快捷，能够满足短期融资需求，同时降低了融资成本，提高了资金利用效率。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网络借贷存在信息不对称和风险控制问题，容易引发信用风险和欺诈行为，同时部分平台存在违规操作和非法集资等问题。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网络借贷的优缺点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网络借贷的风险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借款人违约风险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网络借贷平台上的借款人可能存在违约风险，一旦借款人无法按时还款，平台和投资者将面临损失。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信用评估不准确风险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网络借贷平台在信用评估方面可能存在误差，导致部分信用不良的借款人通过审核，增加了违约风险。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719" r="24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信用风险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6500" r="16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操作失误风险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网络借贷平台在操作过程中可能存在失误，如审核不严、操作失误等，导致不良借款人通过审核。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内部欺诈风险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平台内部人员可能利用职权进行欺诈行为，如虚构借款人信息、挪用资金等，给平台和投资者带来损失。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操作风险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利率波动风险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宏观经济风险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市场风险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网络借贷平台受到宏观经济因素的影响，如经济衰退、失业率上升等，可能导致借款人违约率上升，平台和投资者面临损失。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网络借贷平台的利率受到市场利率波动的影响，一旦市场利率发生变化，平台的收益和投资者回报将受到影响。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792" r="13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网络借贷平台的信息系统可能存在安全漏洞，导致黑客攻击、数据泄露等风险，给平台和投资者带来损失。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系统安全风险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网络借贷平台的系统可能存在技术故障，导致平台无法正常运营和服务客户，影响平台的声誉和投资者回报。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技术故障风险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技术风险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如何预防网络借贷风险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https://d.book118.com/457066140063006026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2024-08-31T13:02:08.430</cp:lastPrinted>
  <dcterms:created xsi:type="dcterms:W3CDTF">2024-08-31T05:02:08Z</dcterms:created>
  <dcterms:modified xsi:type="dcterms:W3CDTF">2024-08-31T05:02:10Z</dcterms:modified>
</cp:coreProperties>
</file>