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57E40-EEA2-4C2D-A53A-F348AD83A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826FD-D2F9-4682-AF45-3619C2B0A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9102E-C4F4-4D57-833A-29C027BC6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397C7-26B6-4738-8934-245734447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C6F8F-4906-4BC8-9DF3-90FFBA87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FF092-A382-4A34-BBD8-B72EE1165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54BC5-934A-4CC3-A9E0-139B8AD0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14CD2-F732-4B74-B9DA-4E8B3A30E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FF174-AABC-43E6-880C-892536F8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F840A-7DCE-406D-8B94-09BB7E7A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FF751-7A98-40A5-A027-A42DD4AA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614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安全管理办法中的石油化工安全管理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石油化工行业现状及安全挑战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石油化工企业安全管理体系建设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危险源辨识、评估与控制措施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生产过程中的安全监管与应急处理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设备设施安全运行保障措施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环境保护、节能减排与可持续发展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石油化工行业现状及安全挑战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石油化工行业规模不断扩大，产能持续增长，成为国民经济的重要支柱产业。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随着技术进步和产业升级，石油化工行业向精细化、高端化发展，新产品和新工艺不断涌现。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国内外市场竞争日益激烈，石油化工企业需要不断提高生产效率、降低成本、优化产品质量。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613" r="296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5" b="778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生产过程中涉及大量易燃易爆、有毒有害物质，一旦发生事故后果严重。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设备设施老化、技术落后等问题导致安全隐患增多。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人为因素如操作失误、违章作业等也是引发事故的重要原因。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面临的主要安全挑战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保障人民群众生命财产安全，维护社会稳定。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促进石油化工行业持续健康发展，提高企业竞争力。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加强安全管理是石油化工企业的法定责任和社会责任。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石油化工企业安全管理体系建设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安全管理体系框架构建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确立安全管理方针和目标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明确企业安全管理的总体方向和要达到的安全水平。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构建安全管理组织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设立专门的安全管理机构，配备足够的安全管理人员，明确各级人员的安全管理职责。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制定安全管理制度和流程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建立完善的安全管理制度和流程，确保各项安全工作有章可循、有据可查。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对企业生产过程中的危险源进行辨识和风险评估，制定相应的控制措施。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定期开展安全检查，及时发现和整改安全隐患，确保生产安全。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制定完善的应急预案，定期组织演练，提高应急处置能力。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安全管理制度与流程设计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安全绩效考核与奖惩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建立安全绩效考核机制，对安全工作表现突出的个人和集体进行奖励，对违反安全规定的行为进行惩罚。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对员工进行安全培训和教育，提高员工的安全意识和操作技能。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安全宣传与文化建设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通过安全宣传、安全文化建设等活动，营造良好的企业安全文化氛围。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危险源辨识、评估与控制措施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危险源辨识方法及技术应用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基于历史数据的统计分析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通过对历史事故数据的挖掘和分析，识别出可能导致事故发生的危险源。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对石油化工生产过程中的各个环节进行细致分析，找出潜在的危险源。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危险与可操作性分析（HAZOP）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通过系统分析工艺流程中的潜在危险，评估其对系统安全性的影响。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识别设备或系统的潜在故障模式，评估其对生产安全的影响。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模糊综合评价法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运用模糊数学理论，对多个风险因素进行综合评价，得出总体风险水平。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基于人工智能的风险评估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利用机器学习、深度学习等技术，对历史事故数据进行学习，构建风险评估模型，实现自动化、智能化的风险评估。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将危险源发生的可能性和后果严重程度进行量化评估，构建风险矩阵，确定风险等级。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268" r="926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https://d.book118.com/457066145010006043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2024-09-16T16:46:38.151</cp:lastPrinted>
  <dcterms:created xsi:type="dcterms:W3CDTF">2024-09-16T08:46:38Z</dcterms:created>
  <dcterms:modified xsi:type="dcterms:W3CDTF">2024-09-16T08:46:40Z</dcterms:modified>
</cp:coreProperties>
</file>