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F8048-A80F-46C2-8631-93D60CA9C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AE12C-CA7E-4C40-89C9-4ACC92AE6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66B0E-0C72-4DE1-9896-AED6DED66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2723F-F017-4EB8-8722-71BB07910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E696BF-926D-439D-BA1D-4D9B15733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345E23-1961-4ABA-A6AB-1384B3C03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293D8B-64D0-41FF-B71B-2174943E8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2C74D-6629-4F9E-A6F9-0B453B1A2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59CA9-F892-4B47-B281-6619814F7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B3EC5-E5A9-48E7-9E28-C58E2E55E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F52D0-9EB7-40DC-AF89-A90D140EA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66161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医院信息系统容灾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医院信息系统容灾技术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医院信息系统容灾方案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医院信息系统容灾案例分析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医院信息系统容灾的未来发展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随着医疗技术的不断进步，医院信息系统已成为医疗业务的重要支撑。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医疗行业的快速发展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由于医院信息系统的数据量大、涉及面广，一旦发生故障，将直接影响医疗服务的正常进行。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数据安全与业务连续性的挑战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保障医疗服务连续性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通过容灾技术，确保医院信息系统在遭遇故障时能够快速恢复，保障医疗服务的连续性。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维护患者信息安全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容灾系统能够保护患者信息不被泄露或损坏，维护患者隐私和权益。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提高医院声誉和竞争力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一个稳定、可靠的医院信息系统有助于提高医院声誉，增强其在行业中的竞争力。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容灾的重要性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医院信息系统容灾技术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本地容灾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在本地建立备份系统，当主系统发生故障时，可以快速切换到备份系统，保证业务的连续性。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远程容灾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在远程建立备份系统，当主系统发生故障时，可以通过远程备份系统进行数据恢复和业务接管。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混合容灾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结合本地容灾和远程容灾的特点，在本地建立备份系统，同时也在远程建立备份系统，提高容灾的可靠性和可用性。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容灾技术的分类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冷备与热备技术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备份系统在平时不运行，只在主系统发生故障时才会启动。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备份系统在平时也运行，与主系统保持同步，随时可以接管主系统的业务。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备份所有数据，需要的时间长，占用空间大，但恢复速度快。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全备份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只备份上次备份后发生变化的文件，需要的时间短，占用空间小，但恢复速度慢。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增量备份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备份上次全备后发生变化的文件，需要的时间和空间介于全备和增量备之间，恢复速度也介于两者之间。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差异备份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在主备系统之间保持数据实时同步，一旦主系统发生故障，可以快速切换到备系统。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同步复制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备系统会延迟一段时间来复制数据，这样可以减轻主系统的负载，但切换到备系统后可能会丢失一些数据。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异步复制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数据复制技术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医院信息系统容灾方案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https://d.book118.com/457066161033006031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2024-09-03T07:00:24.630</cp:lastPrinted>
  <dcterms:created xsi:type="dcterms:W3CDTF">2024-09-02T23:00:24Z</dcterms:created>
  <dcterms:modified xsi:type="dcterms:W3CDTF">2024-09-02T23:00:26Z</dcterms:modified>
</cp:coreProperties>
</file>