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ECF92-C458-4E83-95AB-674A5CDBB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0EC05-5D3A-42EB-90D9-E8F69ADB7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80BAB-5C08-4729-B6D4-9266CE896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A6DF4D-3848-4300-A902-F456944C4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0D8E12-E6F2-4D89-9D1A-35AF4733F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826CDF-B552-466A-A450-D76BF3493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3A24FD-DD8D-4C55-B57D-4E7E62FEA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CEDDDA-8A79-4DA3-B5FB-82572537A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5B8A4E-9CA2-4848-835F-158B2138D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C12E5-BCC8-4986-9BFC-474B35C69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C5185-A87D-4538-B113-E2800A2EB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66166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农业银行个人实习心得体会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实习经历与成长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农业银行业务与产品了解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职业素养与能力提升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团队协作与沟通技巧学习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对农业银行的建议与展望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农业银行在支持农业、农村和农民发展方面发挥着重要作用，积极推动乡村振兴战略的实施。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农业银行注重科技创新，不断提升数字化、智能化服务水平，为客户提供更加便捷、高效的金融服务。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76" r="96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农业银行是中国四大国有银行之一，拥有广泛的客户基础和分支机构网络，提供全面的金融产品和服务。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农业银行简介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个人实习动机与期望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实习动机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通过实习了解金融行业的运作机制，提升个人职业素养和实践能力，为未来的职业发展打下基础。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期望目标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在实习期间，期望能够深入了解农业银行的业务流程和操作规范，掌握基本的金融知识和技能，培养良好的工作习惯和团队协作精神。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实习岗位与职责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实习岗位：个人金融业务助理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协助客户办理个人金融业务，包括存款、贷款、理财等产品的咨询、推荐和办理。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参与金融产品的宣传和推广活动，提高客户对农业银行产品和服务的认知度和满意度。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协助处理客户投诉和纠纷，提供及时、有效的解决方案，维护银行声誉和客户关系。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负责客户信息的录入、整理和维护，确保客户数据的准确性和完整性。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实习经历与成长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实习过程中的主要工作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在实习期间，我主要负责接待客户，解答他们的疑问，提供银行业务咨询服务，同时协助客户办理开户、存款、贷款等各项银行业务。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数据整理与分析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我参与了银行部分数据的整理和分析工作，包括客户信息、交易数据等，通过Excel等工具进行数据处理和统计分析，为银行决策提供支持。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营销推广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协助银行进行产品和服务的营销推广工作，包括设计宣传资料、组织推广活动等，提高银行品牌知名度和客户满意度。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专业知识不足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初期，由于缺乏足够的银行业务知识，我在解答客户疑问和办理业务时遇到了一些困难。为了解决这个问题，我积极向同事请教和学习，同时利用业余时间阅读相关书籍和资料，逐渐提高了自己的专业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沟通能力欠佳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与客户和同事沟通时，我有时会出现表达不清或理解错误的情况。为了改进自己的沟通能力，我主动参加银行组织的沟通技巧培训，并多与同事和客户交流，逐渐提高了自己的沟通能力。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工作压力较大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在实习期间，我有时会感到工作压力较大，尤其是在处理复杂业务和客户投诉时。为了缓解压力，我学会了合理安排工作时间和任务优先级，同时积极寻求同事和上级的帮助和支持。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遇到的挑战与解决方法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期间的学习和实践，我掌握了银行业务的基本知识和技能，包括客户服务、数据分析、营销推广等方面。这些技能不仅对我未来的职业发展有重要意义，也为我今后在生活和工作中解决问题提供了更多的方法和思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团队协作能力增强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在实习期间，我与同事们一起完成了许多任务和项目。通过与他们的合作和交流，我不仅学会了如何更好地与团队成员协作和沟通，也培养了自己的团队精神和合作意识。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自我认知加深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通过实习期间的经历和挑战，我更深入地了解了自己的优点和不足。在未来的学习和工作中，我将继续努力提升自己的专业技能和综合素质，为实现自己的职业目标和发展奠定坚实的基础。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实习期间的个人成长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农业银行业务与产品了解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存款业务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贷款业务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投资理财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汇款与结算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主要业务类型及特点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农业银行提供多种存款产品，包括活期存款、定期存款、通知存款等，以满足不同客户的资金管理需求。存款业务具有安全性高、收益稳定的特点。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农业银行为个人和企业客户提供多种贷款服务，如个人消费贷款、企业经营贷款等。贷款业务具有审批流程规范、贷款额度灵活、还款方式多样的特点。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农业银行提供丰富的投资理财产品，包括银行理财产品、基金、保险、贵金属等。投资理财业务具有风险与收益并存、产品多样化、投资门槛低的特点。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农业银行提供国内外汇款、票据贴现、托收承付等结算服务。汇款与结算业务具有操作简便、费用合理、到账迅速的特点。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惠农卡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农业银行针对农村地区客户推出的特色借记卡，具有存取现金、转账结算、消费理财等功能，还可享受多项惠农政策。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金穗信用卡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农业银行发行的信用卡品牌，提供消费信贷、预借现金、分期付款等服务，还可享受丰富的优惠活动和积分兑换。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网上银行与手机银行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农业银行提供网上银行和手机银行服务，客户可随时随地查询账户信息、办理转账汇款、购买理财产品等，享受便捷高效的金融服务。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特色产品与服务介绍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https://d.book118.com/457066166021006030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2024-09-01T14:44:43.038</cp:lastPrinted>
  <dcterms:created xsi:type="dcterms:W3CDTF">2024-09-01T06:44:43Z</dcterms:created>
  <dcterms:modified xsi:type="dcterms:W3CDTF">2024-09-01T06:44:45Z</dcterms:modified>
</cp:coreProperties>
</file>