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0ADC2-1B6F-4603-A64F-A7E32FD6C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14E04-C104-42B2-A0D6-45EFC495F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0D236-5712-4888-A2B8-881F7FDAC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B10B6-B0FD-44A8-93C5-F4DA45487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E76B43-2EA6-4679-94E5-87AAAEE06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C74A35-2BCD-44C3-A60A-A1BE00F29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3888D3-5FB7-4E14-A05C-A793DB93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53929-A847-47F9-9AE8-F44E58D6B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A8A29-76D0-4B1C-9107-9BD25F1F0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E580A-97FB-4394-BFB3-D3598D464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00D6A-A0C1-4FC6-9378-1A3FEA0C4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00102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见证奇迹广告设计课程揭示设计创奇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设计元素与视觉表现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广告文案与语言艺术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品牌形象与广告传播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实践案例分析与讨论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了解行业动态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让学生了解广告行业的最新动态和发展趋势，为未来的职业发展做好准备。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通过广告设计课程的学习，激发学生的创新思维，培养独立思考和解决问题的能力。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掌握广告设计技能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使学生掌握广告设计的基本原理、方法和技巧，能够独立完成广告设计方案。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广告设计课程的目的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广告设计理论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学习广告设计的基本原理、发展历程和设计流派，为实践打下基础。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广告设计实践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分组完成广告设计方案，包括市场调研、目标受众分析、创意构思、设计执行等环节。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创意构思与表达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通过案例分析和实践练习，培养学生的创意构思能力和表达能力。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行业前沿动态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邀请行业专家进行讲座，让学生了解广告行业的最新动态和发展趋势。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理论讲授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通过课堂讲授，传授广告设计的基本理论和知识。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选取经典广告案例进行分析，让学生了解广告设计的实际应用和效果。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实践练习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分组完成广告设计方案，培养学生的实践能力和团队合作精神。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鼓励学生提出问题和观点，通过互动讨论加深对广告设计的理解和认识。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从日常生活中的点滴细节、社会文化现象、艺术作品中汲取灵感，激发创意。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灵感触发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000" b="9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523" b="115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通过集体讨论、思维碰撞，发掘潜在创意点子，拓展思维广度。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深入洞察目标受众需求、市场趋势和竞品特点，为创意提供有力支撑。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创意的来源与发掘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明确广告传播目标，确保创意策略与品牌传播目标保持一致。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精准锁定目标受众，深入了解其需求和心理特征，制定针对性创意策略。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差异化表达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挖掘品牌或产品的独特卖点，通过创意手法凸显差异化优势。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创意策略的制定与实施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6" b="224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431" b="1643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视觉冲击力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创新科技应用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不断学习与实践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创意技巧的运用与提高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运用色彩、构图、字体等视觉元素，打造具有冲击力的广告画面。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尝试运用新技术、新媒体等形式，为广告创意注入更多可能性。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通过故事情节、人物塑造等手法，引发受众情感共鸣，提升广告感染力。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关注行业动态，学习优秀案例，通过不断实践提升创意水平。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设计元素与视觉表现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运用点、线、面等图形元素，创造富有张力和动感的视觉形象，吸引观众注意力。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448" b="94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292" b="14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图形元素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通过巧妙的文字排版和设计，强化广告信息的传递，提升视觉冲击力。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文字元素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运用色彩心理学原理，选择合适的色彩搭配，营造广告氛围，激发观众情感共鸣。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色彩元素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设计元素的运用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对比手法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运用大小、形状、色彩等方面的对比，突出广告主题，增强视觉冲击力。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夸张手法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对广告中的某些元素进行夸张处理，以引起观众注意，加深印象。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拟人手法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将广告中的产品或服务赋予人的特质和情感，拉近与观众的距离，产生共鸣。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视觉表现的手法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了解不同色彩所代表的心理感受和情感倾向，为广告设计选择合适的色彩搭配。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10" b="1001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确定广告的主色调，配合适量的辅助色，营造统一的视觉效果，强化品牌形象。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主色调与辅助色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根据广告主题选择合适的色彩搭配，如温馨、活力、科技等主题都有对应的色彩搭配方案。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色彩与广告主题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色彩搭配与运用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广告文案与语言艺术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https://d.book118.com/457100102066006033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2024-09-06T22:02:52.531</cp:lastPrinted>
  <dcterms:created xsi:type="dcterms:W3CDTF">2024-09-06T14:02:52Z</dcterms:created>
  <dcterms:modified xsi:type="dcterms:W3CDTF">2024-09-06T14:02:54Z</dcterms:modified>
</cp:coreProperties>
</file>