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232F1-BB5D-4748-BC9D-F31B087DA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30F57-038E-49CF-A026-18CB6D925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1B63C-8237-4146-AEE3-7EF8BBA1E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83C2D-2F80-4485-A3F6-77AC992DD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72FF09-C8C4-433D-ADB4-D4744C918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4AC748-1065-4607-A7A5-C2C559D08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32899B-ACB9-4DFA-B5DA-0160672B0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80D6F-DB7B-4F83-B8DE-FA36E9B61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521AA-5E90-4F13-93A5-68F0DA58D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779B5-5162-43E6-804D-CD81AC94E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B3B03-1893-48C8-8C37-63AE7671B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00120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工会工作社会化思考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工会工作社会化的内涵与特点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工会工作社会化的发展策略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工会工作社会化面临的挑战与对策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案例分析：工会工作社会化的实践探索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148" r="11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随着社会经济的发展和劳动关系的变化，工会工作面临着新的挑战和机遇。为了更好地适应形势，需要推进工会工作的社会化。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工会工作社会化有助于增强工会的凝聚力和影响力，提高工会工作的效率和水平，更好地维护职工的合法权益，促进劳动关系和谐稳定。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工会工作社会化的背景与意义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工会工作社会化的趋势是多元化的，包括组织形式、工作内容、服务方式等方面的多元化。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随着工会工作社会化的推进，工会工作人员需要具备更加专业化的知识和技能，以更好地服务职工。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工会工作社会化需要加强与社会各方面的合作，包括政府、企业、社会组织等，形成合力，共同推动工会工作的开展。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社会化合作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随着信息技术的发展，工会工作社会化也需要加强信息化建设，提高工作效率和服务质量。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工会工作社会化的发展趋势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工会工作社会化的内涵与特点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工会工作社会化是指工会组织在开展工作时，积极引入社会力量、社会资源，运用社会化的工作方式，以更好地服务职工、维护职工权益。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工会工作社会化的定义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通过社会化手段，提高工会组织的凝聚力和影响力，增强职工的归属感和获得感，推动劳动关系和谐稳定，促进社会公平正义。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工会工作社会化的目标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工会工作社会化的内涵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信息化和数字化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随着互联网技术的发展，工会工作社会化也呈现出信息化和数字化的特点，通过信息化手段提高工作效率，扩大影响力。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工会工作社会化强调多元参与，包括政府、企业、社会组织、职工等各方共同参与，形成合力，推动工会工作的开展。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社会资源整合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工会工作社会化注重整合社会资源，包括资金、技术、人才等，为工会组织提供更多的支持和帮助，提高工会工作的效率和效果。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开放性和包容性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工会工作社会化具有开放性和包容性，能够接纳不同的声音和意见，促进不同群体之间的交流和合作，推动工会工作的创新和发展。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工会工作社会化的特点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工会工作社会化的发展策略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8133" b="81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强化工会组织的社会化功能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拓展工会组织的社会联系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加强与政府、企业、社会组织等各方面的联系，建立广泛的合作关系，为工会工作社会化创造有利条件。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增强工会组织的服务能力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提高工会组织在职工权益维护、职业培训、困难帮扶等方面的服务能力，满足职工日益增长的需求。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推动工会组织的创新发展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鼓励工会组织在工作内容、方式、手段等方面进行创新，提高工会工作的针对性和实效性。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5042" r="5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鼓励社会力量参与工会工作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积极引导和支持社会力量参与工会工作，形成全社会共同关注和支持工会工作的良好氛围。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扩大工会工作的社会参与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通过开展各种形式的宣传、教育、培训等活动，提高职工对工会工作的认识和参与度。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加强与社会各界的沟通与合作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与政府、企业、社会组织等各方面加强沟通与合作，共同推动工会工作的发展。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推动工会工作的社会化参与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https://d.book118.com/457100120136006053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2024-09-27T17:51:30.792</cp:lastPrinted>
  <dcterms:created xsi:type="dcterms:W3CDTF">2024-09-27T09:51:30Z</dcterms:created>
  <dcterms:modified xsi:type="dcterms:W3CDTF">2024-09-27T09:51:32Z</dcterms:modified>
</cp:coreProperties>
</file>