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64913-7DDB-4990-82FC-D46C42AD0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2122-004C-4E66-9DD7-3B7C17441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86893-D712-4B1C-BD83-1E3225A5C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A834A-CAB6-46E0-AAA3-5E52412D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D0518-54CA-4985-BB2B-7DC1D77F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805A64-74B3-4340-80BB-EFC51E34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52F32-0997-4A76-ABE2-402BE8A7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88B55-D8D2-45C1-9FA9-AE095ABAC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10979-234F-4974-93C4-A7C35199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117F8-9D77-475F-B06F-5BD41E22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C01DB-367D-4822-9901-1A01B8BB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2002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干部任用条例》解读与应用\n## 1.干部任用条例的背景与意义\n### 1.1干部任用条例的发展历程\n### 1.2干部任用条例在当前形势下的重要性\n### 1.3干部任用条例对干部选拔与任用的影响\n## 2.干部任用条例的基本原则与要求\n### 2.1德才兼备原则在干部任用中的体现\n### 2.2民主推荐与组织考察在干部任用中的运用\n### 2.3干部任用条例对干部交流与回避的规定\n## 3.干部任用条例的组织实施与监督\n### 3.1干部任用条例的组织实施流程\n### 3.2干部任用条例的监督机制与责任追究\n### 3.3干部任用条例在实践中的创新与完善\n## 4.干部任用条例对干部队伍建设的影响\n### 4.1干部任用条例对干部选拔标准的影响\n### 4.2干部任用条例对干部培训与发展的影响\n### 4.3干部任用条例对干部激励与约束的影响\n## 5.干部任用条例的未来发展趋势与展望\n### 5.1干部任用条例在适应新时代要求中的改革与发展\n### 5.2干部任用条例在提高干部选拔质量中的关键作用\n### 5.3干部任用条例在完善干部管理制度中的重要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500"/>
              <a:t>《干部任用条例》解读与应用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干部任用条例的背景与意义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1995年颁布实施《党政领导干部选拔任用工作暂行条例》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规范了党政领导干部选拔任用工作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为干部选拔任用提供了基本遵循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2002年修订实施《党政领导干部选拔任用工作条例》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适应了新时期党政领导干部队伍建设的需要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进一步规范了干部选拔任用工作</a:t>
                </a:r>
                <a:endParaRPr/>
              </a:p>
            </p:txBody>
          </p:sp>
          <p:pic>
            <p:nvPicPr>
              <p:cNvPr id="1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2014年再次修订实施《干部任用条例》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体现了党的十八大以来党的建设新思想新要求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为干部选拔任用工作提供了更加完善的制度保障</a:t>
                </a:r>
                <a:endParaRPr/>
              </a:p>
            </p:txBody>
          </p:sp>
          <p:pic>
            <p:nvPicPr>
              <p:cNvPr id="1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干部任用条例的发展历程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事关党和国家长治久安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事关党的事业接续发展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贯彻落实新时代党的组织路线</a:t>
                </a:r>
                <a:endParaRPr/>
              </a:p>
            </p:txBody>
          </p:sp>
        </p:grpSp>
        <p:grpSp>
          <p:nvGrpSpPr>
            <p:cNvPr id="18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选拔党和人民需要的好干部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激发干部队伍生机活力</a:t>
                </a:r>
                <a:endParaRPr/>
              </a:p>
            </p:txBody>
          </p:sp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提高干部选拔任用工作质量</a:t>
                </a:r>
                <a:endParaRPr/>
              </a:p>
            </p:txBody>
          </p:sp>
        </p:grpSp>
        <p:grpSp>
          <p:nvGrpSpPr>
            <p:cNvPr id="19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维护党的组织纪律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促进政治生态持续改善</a:t>
                </a:r>
                <a:endParaRPr/>
              </a:p>
            </p:txBody>
          </p:sp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预防和治理选人用人不正之风</a:t>
                </a:r>
                <a:endParaRPr/>
              </a:p>
            </p:txBody>
          </p:sp>
        </p:grpSp>
      </p:grpSp>
      <p:pic>
        <p:nvPicPr>
          <p:cNvPr id="19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干部任用条例在当前形势下的重要性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明确了干部选拔任用的基本原则和条件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德才兼备原则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民主推荐与组织考察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干部交流与回避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规范了干部选拔任用的程序和方法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选拔任用工作的组织实施流程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监督机制与责任追究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强调了干部选拔任用的纪律和监督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严格执行选拔任用规定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严肃查处违规违纪行为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干部任用条例对干部选拔与任用的影响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干部任用条例的基本原则与要求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德才兼备原则的含义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德：政治品德、职业道德、家庭美德、社会公德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才：工作能力、专业知识、专业素养、实际业绩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德才兼备原则的实施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树立正确的选人用人导向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全面考察干部的德和才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坚持德才兼备、以德为先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德才兼备原则在干部任用中的体现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民主推荐的含义和作用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发扬民主、尊重民意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拓宽选人用人视野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组织考察的含义和作用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深入了解干部的政治表现、工作实绩、廉洁自律等方面情况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准确识别干部德才素质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民主推荐与组织考察的结合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充分发挥民主推荐的基础作用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切实加强组织考察的把关作用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民主推荐与组织考察在干部任用中的运用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干部交流的目的和意义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促进干部资源合理配置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增强干部队伍活力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干部交流的方式和范围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地域、部门、行业、岗位之间的交流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机关与基层之间的交流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干部回避制度的内容和作用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防止利益冲突、亲属干扰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保障干部选拔任用公正公平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干部任用条例对干部交流与回避的规定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干部任用条例的组织实施与监督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干部任用条例的组织实施流程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选拔任用工作的组织领导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党委（党组）负主体责任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组织部门负直接责任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选拔任用工作的程序步骤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组织考察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任免备案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https://d.book118.com/457102002111006043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《干部任用条例》解读与应用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2024-09-17T09:36:53.786</cp:lastPrinted>
  <dcterms:created xsi:type="dcterms:W3CDTF">2024-09-17T01:36:53Z</dcterms:created>
  <dcterms:modified xsi:type="dcterms:W3CDTF">2024-09-17T01:36:55Z</dcterms:modified>
</cp:coreProperties>
</file>