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4DFDF-195D-4D5E-8824-52825C95C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19601-A81D-4FC1-83F8-13E45BFE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122FE-6ACE-4D0A-9454-57EC92C6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363CE-5A52-4B84-B04B-1DB8C739E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099F0-72A6-45A2-9CB6-2E3B302D9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E0418-5BBB-4D9E-BE0F-A5DACA351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E7E052-DDD3-4671-923E-4E378CA31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2943C-777E-450F-AF89-835CB6D1A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70A59-CA0D-4362-98C7-EA6C04A0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6E05E-F51D-4473-82FD-6990B6D2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EFC7D-058D-41B3-BBC7-405BD020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02011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做好宠物博主营销策划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宠物博主市场分析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宠物博主内容策略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宠物博主品牌建设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宠物博主营销手段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宠物博主数据分析与优化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宠物博主市场分析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近年来，随着人们对宠物的关注度不断提高，宠物博主市场规模持续扩大。根据市场研究报告，截至2023年，全球宠物博主市场规模已达到数十亿美元，并以每年两位数的增长率持续增长。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的普及和宠物经济的蓬勃发展，宠物博主市场呈现出年轻化、专业化、品牌化的发展趋势。越来越多的年轻人加入到宠物博主的行列，通过分享宠物的日常生活和养育经验，吸引了大量粉丝关注。同时，一些专业化的宠物博主开始崭露头角，他们具备专业的养育知识和技能，能够提供更加精准和实用的养育建议。此外，一些宠物博主开始打造自己的品牌，通过与品牌合作、推出周边产品等方式实现商业化运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宠物博主的目标受众主要是年轻人，特别是20-35岁的年轻人。他们通常具备较高的消费能力和养育宠物的意愿，愿意为宠物提供高品质的生活和护理。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全球范围内，北美、欧洲和亚洲是宠物博主的主要受众地区。这些地区的宠物文化较为浓厚，人们对宠物的关注度较高，因此对宠物博主的关注度也相对较高。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目标受众通常对宠物护理、美食、旅游等领域感兴趣。他们关注宠物博主的内容主要是为了获取养育知识、了解宠物的生活状态以及分享生活乐趣。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宠物博主市场中，存在多种类型的竞争者，包括个人宠物博主、专业机构、传统媒体等。个人宠物博主通常以个人名义开设账号，通过分享自己的养育经验和心得吸引粉丝；专业机构则通常拥有专业的团队和资源，能够提供更加全面和专业的服务；传统媒体则通过开设线上平台或社交媒体账号，将原有的内容优势延伸到线上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竞争者类型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竞争格局中，宠物博主要想脱颖而出，需要具备以下竞争优势：内容创新、专业知识、品牌影响力、互动能力等。内容创新能够吸引粉丝的关注和留存；专业知识能够提供更加精准和实用的服务；品牌影响力能够提升博主的知名度和信誉度；互动能力则能够增强粉丝的忠诚度和参与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宠物博主内容策略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https://d.book118.com/457102011041006054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2024-09-28T11:47:18.373</cp:lastPrinted>
  <dcterms:created xsi:type="dcterms:W3CDTF">2024-09-28T03:47:18Z</dcterms:created>
  <dcterms:modified xsi:type="dcterms:W3CDTF">2024-09-28T03:47:20Z</dcterms:modified>
</cp:coreProperties>
</file>