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4B67E-E80A-49E9-9B4F-47A57C675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C88A8-50C3-4976-938E-46E9795BC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55A7F-9F43-4179-9C90-492C502DA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CFAFD-8748-4853-AA6E-DD3608E6A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9C2CCE-53EF-4C0B-84CB-7D04F1D1A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88FA50-E11B-4D00-8721-86F3597A7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ED47F9-8E60-4346-BB8E-B9081C171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53883-F63A-46AB-B8E1-702A653D5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2AC57-775C-4092-A974-7644A437B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18C90-23C6-454D-BADE-16D4E09CA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F7042-9F85-4BF3-B632-4A1DCA81B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021611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国家学生体质健康标准》篮球、足球、排球考试方法解读\n## 1.国家学生体质健康标准概述\n### 1.1国家学生体质健康标准的定义与意义\n### 1.2国家学生体质健康标准的发展历程\n### 1.3国家学生体质健康标准的实施策略\n## 2.篮球考试方法解读\n### 2.1篮球考试的目的与要求\n### 2.2篮球考试的内容与标准\n### 2.3篮球考试的组织与实施\n## 3.足球考试方法解读\n### 3.1足球考试的目的与要求\n### 3.2足球考试的内容与标准\n### 3.3足球考试的组织与实施\n## 4.排球考试方法解读\n### 4.1排球考试的目的与要求\n### 4.2排球考试的内容与标准\n### 4.3排球考试的组织与实施\n## 5.考试方法与评价标准的关联性分析\n### 5.1篮球、足球、排球考试方法与评价标准的关联性\n### 5.2考试方法对评价标准的影响与作用\n### 5.3评价标准对考试方法的指导与要求\n## 6.提高学生体质健康水平的策略建议\n### 6.1加强学生体育锻炼意识的培养\n### 6.2提高学生体育锻炼技能的水平\n### 6.3完善学生体质健康评价体系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《国家学生体质健康标准》篮球、足球、排球考试方法解读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国家学生体质健康标准概述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国家学生体质健康标准是一种衡量学生体质健康状况的国家标准</a:t>
                </a:r>
                <a:endParaRPr/>
              </a:p>
            </p:txBody>
          </p:sp>
          <p:sp>
            <p:nvSpPr>
              <p:cNvPr id="2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旨在评估学生的身体素质、健康状况和运动能力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为学校体育工作提供评价依据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有助于提高学生的体质健康水平</a:t>
                </a:r>
                <a:endParaRPr/>
              </a:p>
            </p:txBody>
          </p:sp>
        </p:grpSp>
        <p:grpSp>
          <p:nvGrpSpPr>
            <p:cNvPr id="22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国家学生体质健康标准的意义</a:t>
                </a:r>
                <a:endParaRPr/>
              </a:p>
            </p:txBody>
          </p:sp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有助于全面了解学生的体质健康状况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为制定学校体育工作计划提供依据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有助于提高学生的健康素养和运动技能</a:t>
                </a:r>
                <a:endParaRPr/>
              </a:p>
            </p:txBody>
          </p:sp>
          <p:sp>
            <p:nvSpPr>
              <p:cNvPr id="22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国家学生体质健康标准的定义与意义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国家学生体质健康标准的发展历程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国家学生体质健康标准的起源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2002年，国家教育部颁布《国家学生体质健康标准（试行）》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2007年，正式实施《国家学生体质健康标准》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国家学生体质健康标准的发展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2014年，对标准进行修订，增加篮球、足球、排球等测试项目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2019年，再次修订，进一步完善评价体系和测试项目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国家学生体质健康标准的实施原则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客观、公正、科学、有效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面向全体学生，关注个体差异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重视过程评价，促进全面发展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国家学生体质健康标准的实施措施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加强宣传和教育，提高学生的健康意识和锻炼能力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完善体育设施，为学生提供良好的运动环境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严格测试和评价，确保测试数据的真实性和有效性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国家学生体质健康标准的实施策略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篮球考试方法解读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篮球考试的目的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评估学生的篮球运动技能和身体素质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培养学生的篮球运动兴趣和锻炼习惯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篮球考试的要求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遵循篮球运动的基本规律和技术要求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注重学生的个性差异和运动特长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篮球考试的目的与要求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篮球考试的内容与标准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篮球考试内容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基本技术：运球、传球、投篮、防守等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基本战术：进攻战术、防守战术、攻防转换等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身体素质：速度、力量、耐力、协调性等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篮球考试标准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根据学生的年龄、性别和运动水平制定评分标准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满分100分，分为优秀、良好、及格和不及格四个等级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篮球考试的组织与实施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篮球考试的组织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学校体育部门负责组织实施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聘请篮球专业教师担任考官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篮球考试的实施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设定考试时间和地点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遵循考试流程和评分标准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保证考试的公正性和有效性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足球考试方法解读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足球考试的目的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评估学生的足球运动技能和身体素质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培养学生的足球运动兴趣和锻炼习惯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足球考试的要求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遵循足球运动的基本规律和技术要求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注重学生的个性差异和运动特长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足球考试的目的与要求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足球考试内容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基本技术：运球、传球、射门、防守等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基本战术：进攻战术、防守战术、攻防转换等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身体素质：速度、力量、耐力、协调性等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足球考试标准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根据学生的年龄、性别和运动水平制定评分标准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满分100分，分为优秀、良好、及格和不及格四个等级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足球考试的内容与标准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足球考试的组织与实施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足球考试的组织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学校体育部门负责组织实施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聘请足球专业教师担任考官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篮球考试的实施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设定考试时间和地点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遵循考试流程和评分标准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保证考试的公正性和有效性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https://d.book118.com/457102161111006043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《国家学生体质健康标准》篮球、足球、排球考试方法解读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2024-09-17T09:37:06.740</cp:lastPrinted>
  <dcterms:created xsi:type="dcterms:W3CDTF">2024-09-17T01:37:06Z</dcterms:created>
  <dcterms:modified xsi:type="dcterms:W3CDTF">2024-09-17T01:37:08Z</dcterms:modified>
</cp:coreProperties>
</file>