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9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3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D6B3A-E18A-4EF8-8127-0CAF05472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D6F4A-5DC0-4831-B2E1-A02D6D7D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3D59C-9BD2-48E5-87F1-4545D8C9C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38C91-66A7-4AD4-A12B-A8150483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28207A-5FA9-4C7E-9DBA-62EAFB4B6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9DC66-F8DC-420D-92A2-C8DBD3DA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11BDB-8BAD-48BB-ABEA-C9A6D034A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0EFC0-9EE3-4C27-B83D-F4F68A214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30F80-A7DC-4114-BB04-09698559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5BD77-984A-420C-A2EF-7F7EB081E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9BFA7-D15D-4707-A6B8-7169C3C4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988" r:id="rId2"/>
    <p:sldLayoutId id="2147488989" r:id="rId3"/>
    <p:sldLayoutId id="2147488990" r:id="rId4"/>
    <p:sldLayoutId id="2147488991" r:id="rId5"/>
    <p:sldLayoutId id="2147488992" r:id="rId6"/>
    <p:sldLayoutId id="2147488993" r:id="rId7"/>
    <p:sldLayoutId id="2147488994" r:id="rId8"/>
    <p:sldLayoutId id="2147488995" r:id="rId9"/>
    <p:sldLayoutId id="2147488996" r:id="rId10"/>
    <p:sldLayoutId id="21474889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03006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科技政策制定引导科技创新的方向与策略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科技政策概述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科技政策如何引导科技创新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科技政策的制定策略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科技政策制定的挑战与应对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未来科技政策的发展趋势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https://d.book118.com/457103006114006032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+中文标题</vt:lpstr>
      <vt:lpstr>Office Theme</vt:lpstr>
      <vt:lpstr>科技政策制定引导科技创新的方向与策略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2024-09-05T11:50:20.919</cp:lastPrinted>
  <dcterms:created xsi:type="dcterms:W3CDTF">2024-09-05T03:50:20Z</dcterms:created>
  <dcterms:modified xsi:type="dcterms:W3CDTF">2024-09-05T03:50:22Z</dcterms:modified>
</cp:coreProperties>
</file>