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2DB76-A75C-47A0-905A-918B6593F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23382-CC15-484A-B7A1-22D46CDA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43F0C-FC25-442F-AC4C-C6C47CE5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D490A-FB4E-43CE-A612-849EB1B01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828908-7976-475A-8207-D2614B09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E9D15-7757-4E16-ABB8-C2A9FB2F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D5035-C8BF-49E7-9C8F-75643D899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187EA-9F67-409C-B94D-70A58C933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029AE-91CA-4D6F-8A25-4EC85E76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9CA9D-D461-4AD0-8698-A3838F4FC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E5420-54F0-4B62-A7B9-D66CA44B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4030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IT行业2024年员工管理优化策略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IT行业员工管理现状及挑战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员工招聘与选拔策略优化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企业文化建设与凝聚力提升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跨部门协作与沟通机制优化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65" r="170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随着技术的不断进步和市场需求的变化，IT行业正处于一个快速发展的时期，员工管理面临着诸多挑战和机遇。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IT行业快速发展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员工是企业的核心资源，对于IT行业而言尤为重要。优化员工管理策略，提高员工满意度和绩效，是提升企业竞争力的关键。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本报告旨在分析IT行业员工管理的现状和挑战，提出针对性的优化策略，为企业管理者提供决策参考。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本报告将涵盖IT行业员工管理的各个方面，包括招聘、培训、绩效、薪酬、福利、职业发展等，以及企业文化和员工关系等软性因素。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IT行业员工管理现状及挑战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IT行业员工普遍较为年轻，以80后、90后为主，他们具有较强的学习能力和创新能力。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0" r="133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高学历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大多数IT行业员工拥有本科及以上学历，具备较高的专业素质和技能水平。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由于行业竞争激烈和人才稀缺，IT行业员工流动性较强，企业需要不断吸引和留住优秀人才。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员工结构特点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企业内部沟通不畅是IT行业员工管理的常见问题之一，这可能导致团队协作效率低下和员工满意度降低。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传统管理模式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许多IT企业仍采用传统的员工管理方式，如层级式管理、固定岗位和职责等，这在一定程度上限制了员工的创造力和积极性。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随着技术的不断更新和发展，IT行业员工需要不断学习新知识和技能。然而，一些企业缺乏对员工的系统培训，导致员工技能水平滞后于市场需求。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管理模式及问题分析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多元化与包容性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在全球化背景下，IT行业员工来源日益多样化。企业需要加强多元化和包容性管理，营造和谐的团队氛围，激发员工的创造力和创新精神。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人才竞争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随着IT行业的快速发展，企业对高素质人才的需求不断增加，人才竞争日益激烈。企业需要制定有效的人才战略，吸引和留住优秀人才。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技术的不断更新和发展给IT行业员工管理带来了新的挑战。企业需要关注技术趋势，及时调整员工的知识和技能结构，以适应市场需求的变化。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远程办公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随着互联网技术的发展，远程办公逐渐成为IT行业的新趋势。企业需要探索远程办公模式下的员工管理方式，提高团队协作效率和员工满意度。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员工招聘与选拔策略优化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积极利用社交媒体平台，如LinkedIn、微博等，发布招聘信息，吸引更多潜在应聘者。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与高校建立合作关系，组织校园宣讲会、招聘会等活动，提前锁定优秀人才。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鼓励员工推荐优秀人才，设立内部推荐奖励机制，提高招聘效率和质量。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招聘渠道拓展与创新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选拔标准与方法改进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以能力为导向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注重应聘者的实际能力和潜力，而非过分看重学历、经验等硬性指标。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行为面试法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采用行为面试法，通过询问应聘者过去的行为和经历，预测其在未来工作中的表现。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引入心理测评、案例分析、小组讨论等多种评估方式，全面考察应聘者的综合素质。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对面试官进行专业培训与认证，确保其具备专业的面试技巧和知识。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培训与认证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制定详细的面试指南，包括面试流程、评估标准、问题列表等，提高面试的规范性和一致性。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面试指南制定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鼓励面试官之间相互交流、分享经验，定期对面试过程和结果进行反馈和改进。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提升面试官专业素养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培训与发展体系完善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结合企业战略和业务发展需求，明确员工应具备的知识、技能和素质。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针对不同岗位，深入剖析其工作职责和所需能力，为制定个性化培训方案提供依据。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通过绩效评估、360度反馈等方式，全面了解员工的实际能力和发展需求。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评估员工现状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多元化培训形式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采用线上课程、线下培训、工作坊等多种形式，提高培训的灵活性和有效性。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实践与应用结合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在培训中注重理论与实践的结合，鼓励员工在实际工作中应用所学知识和技能。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分层次设计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根据员工职级、岗位和能力水平，设计不同层次的培训课程，满足个性化需求。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个性化培训方案设计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制定有效的激励措施，鼓励员工将培训成果转化为实际工作绩效，推动企业业务发展。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通过考试、问卷调查、面谈等方式，对培训效果进行全面评估，确保培训目标的实现。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针对评估结果，及时调整培训计划和方案，持续改进培训内容和形式。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培训效果评估及持续改进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https://d.book118.com/457104030050006032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2024-09-05T02:30:28.388</cp:lastPrinted>
  <dcterms:created xsi:type="dcterms:W3CDTF">2024-09-04T18:30:28Z</dcterms:created>
  <dcterms:modified xsi:type="dcterms:W3CDTF">2024-09-04T18:30:30Z</dcterms:modified>
</cp:coreProperties>
</file>