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2A122-5717-4F0A-B31E-606C37C5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5BA3C-8ED2-4694-95E1-58EB5AD2D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127E-EF4A-4467-847D-08F5DB79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A29C2-E168-467C-B8EF-D8E3908B7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1062E-227D-4126-958B-E60755E7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514E2A-BBCE-4136-B532-7780596E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06EB4-973E-43CD-AEB9-5BD945FCA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12B38-336C-4A45-8C1C-19A9E8CC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9EB41-E073-4322-96AF-17239708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4C908-D120-4AF7-BF55-3B3ACC3C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3ABAF-AAFD-4279-9933-96E60FEC0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4101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工作团队与团队协作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工作团队基本概念与特点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团队协作重要性及优势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构建高效工作团队策略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团队协作中常见问题及解决方法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案例分析：成功团队协作实践分享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工作团队基本概念与特点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工作团队是由一组相互依赖、共同承担责任并为实现共同目标而协同工作的个体组成的集合。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工作团队的主要功能是整合成员的知识、技能和经验，通过协作、沟通和协调，以高效、创新的方式完成组织赋予的任务和目标。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2" r="173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8" r="139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97" r="1699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具备完成任务所需的知识、技能和经验的个体。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团队共同努力的方向和预期成果。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组成要素与角色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团队成员在团队中承担的责任和发挥的作用。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团队成员间的相互配合和支持。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09" r="215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组成要素与角色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94" r="27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负责引导团队方向、决策和协调团队成员。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负责具体任务的执行和实施。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组成要素与角色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98" r="250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83" r="2498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负责提出新想法、解决方案和推动团队创新。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负责促进团队成员间的沟通和协作。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组成要素与角色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团队成员具有强烈的学习意愿和能力，不断寻求自我提升和团队成长的机会。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团队成员愿意分享知识、技能和经验，积极寻求合作，以实现团队整体利益最大化。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团队成员能够积极倾听、准确表达，确保信息的顺畅流通和准确理解。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团队成员对团队目标有清晰、一致的认识，并致力于实现这一目标。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团队成员间建立了深厚的信任关系，能够坦诚沟通、相互支持。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优秀工作团队特征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团队协作重要性及优势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协作能够整合团队成员的知识和技能，使工作更高效地进行。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5004" r="500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793" r="2179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4064" r="406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4041" r="1404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通过协作，团队成员可以相互补充，减少重复劳动，提高工作效率。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团队协作有助于形成共同目标，激发团队成员的积极性和创造力，从而提升整体绩效。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提升整体绩效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团队协作要求成员之间保持密切沟通，及时分享信息和资源，确保工作顺利进行。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通过沟通交流，团队成员可以更好地理解彼此的观点和需求，减少误解和冲突。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团队协作中的沟通交流有助于建立信任和尊重，增强团队凝聚力。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团队协作鼓励成员提出新的想法和解决方案，促进创新思维的发展。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通过协作，团队成员可以相互启发和借鉴，产生更多的创意和创新成果。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团队协作中的创新发展有助于提升团队的竞争力和适应能力，应对不断变化的市场环境。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构建高效工作团队策略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https://d.book118.com/457104101013006040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2024-09-12T06:48:20.070</cp:lastPrinted>
  <dcterms:created xsi:type="dcterms:W3CDTF">2024-09-11T22:48:20Z</dcterms:created>
  <dcterms:modified xsi:type="dcterms:W3CDTF">2024-09-11T22:48:21Z</dcterms:modified>
</cp:coreProperties>
</file>