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70CDB-E86A-46B3-8624-D750A4B5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29223-8615-46BB-A2B8-D5C3BABE6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FEEC5-AA7A-433B-8D05-8704EED7B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2C0B9-F7D3-45DC-B14F-0B1D7C492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52FF4-9E4D-490A-9100-9EF5E9AF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DF6D1F-FAE2-43CC-ACEF-85EEFF79A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4BF8E6-1B73-4C18-9A69-4F34F9685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7EC11-9AC7-4432-A4D0-FC7EBD638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B01AB-D2C3-4E72-9D6F-8FF03B2A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5F6DD-1944-4A75-B32D-1AFE6EB6E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D8780-86C0-4E18-B77A-652B28F19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060221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针对危重病患者的WI临床应用研究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危重病患者WI技术概述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临床研究方法与资料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危重病患者治疗困难，死亡率高，急需有效治疗方法。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无线技术（WI）在医疗领域应用逐渐广泛，为危重病患者治疗提供新途径。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探究WI在危重病患者治疗中的应用，有望提高治疗效果和患者生存率。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在危重病患者治疗中应用WI技术已有一定研究基础，取得了一定成果，但仍存在许多问题和挑战。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近年来国内在WI医疗应用方面发展迅速，但针对危重病患者的研究相对较少。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随着医疗技术的不断进步和WI技术的不断发展，WI在危重病患者治疗中的应用前景广阔。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探究WI在危重病患者治疗中的具体应用方法和效果。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为危重病患者的治疗提供新的思路和方法，提高治疗效果和患者生存率。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推动WI技术在医疗领域的应用和发展，为医疗事业的发展做出贡献。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危重病患者WI技术概述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WI技术是一种基于无线通讯和生理信号监测的技术，用于实时监测危重病患者的生理参数和病情变化。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该技术通过无线传感器网络，将患者的生理信号（如心电、呼吸、血压等）实时传输至中央处理单元进行分析和处理，从而实现对患者病情的实时监测和评估。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833" b="3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WI技术能够实时监测患者的生理参数和病情变化，为医生提供及时、准确的信息，有助于医生做出正确的诊断和治疗决策。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由于采用无线通讯技术，WI技术无需布线，安装简便，方便患者转运和移动，同时减少了感染风险。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WI技术能够同时监测多种生理参数，提供全面的患者信息，有助于医生全面了解患者的病情。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多参数监测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WI技术在危重病领域应用优势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适用于各种危重病患者，如心血管疾病、呼吸系统疾病、神经系统疾病等，特别适用于需要实时监测和评估病情的患者。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对于某些特殊患者，如体内植入金属物品的患者、患有严重皮肤疾病的患者等，使用WI技术可能存在一定风险，需谨慎评估使用。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临床研究方法与资料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" b="1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危重病患者，包括但不限于重症肺炎、脓毒症、多器官功能衰竭等。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符合相应危重病诊断标准，年龄、性别等基线特征符合研究要求，签署知情同意书。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研究对象及纳入标准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纳入标准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对照组给予常规治疗，试验组在常规治疗基础上加用WI（例如某种药物或治疗方法）。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制定统一的疗效评价标准，包括主要指标和次要指标，以客观评价WI的临床效果。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采用随机对照试验、队列研究或病例对照研究等设计类型，根据研究目的和实际情况选择合适的设计方案。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https://d.book118.com/457106022104006035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2024-09-10T00:37:17.464</cp:lastPrinted>
  <dcterms:created xsi:type="dcterms:W3CDTF">2024-09-09T16:37:17Z</dcterms:created>
  <dcterms:modified xsi:type="dcterms:W3CDTF">2024-09-09T16:37:19Z</dcterms:modified>
</cp:coreProperties>
</file>