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97512-1EA4-40CA-8A24-18D50AEB0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1D95F-8582-4C83-A36A-9DE250296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16EEB-A971-49E5-8A84-798ECAA3A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97DD9-836E-4EC7-AC35-0932A74A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E41B2-940F-4189-9C2F-50704A7D4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80157-2C8D-467C-93F1-2210EB8F8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D813B-FD8A-4CEC-AF35-BF3F4B995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68838-B765-461E-A8BD-A9FEDC7BE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B7E3C-8FAE-401C-92BC-A3BDAD89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DA387-EBAC-4A21-A1C9-92D39225D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B2691-5370-40CE-A2BD-3B3C158D5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1010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护理月总结ppt内容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本月护理工作概况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护理团队建设和培训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本月护理工作总结与反思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下月护理工作计划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介绍本次护理月总结PPT的目的，即回顾过去一个月的护理工作，总结经验教训，为未来的护理工作提供参考和借鉴。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简述当前护理领域的发展趋势，以及本次护理月总结的重要性和必要性，为后续内容的展开奠定基础。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明确本次护理月总结的时间范围，即过去一个月的护理工作。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列举本次护理月总结的主要内容，如护理质量、患者满意度、团队协作、新技术应用等。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本月护理工作概况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57" r="2055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统计本月的住院患者和门诊患者的数量，分析增长或减少的原因。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分析本月收治患者的疾病类型、年龄分布以及性别比例，了解护理工作的重点人群。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患者数量和类型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统计每日的晨晚间护理、病情观察、记录等基础护理任务的完成情况，评估护理工作的效率和质量。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903" r="259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针对不同专科的护理需求，统计本月内实施的专科护理任务，如手术前后护理、康复训练等。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统计本月开展的健康教育活动次数、覆盖人数以及反馈情况，评估健康教育的效果。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护理任务和完成情况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根据医院护理质量标准和相关法律法规，制定本月的护理质量评估标准。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通过日常检查、定期抽查和专项检查等方式，对本月护理工作进行全面的质量评估。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根据质量评估结果，分析存在的问题和不足，提出改进措施，持续提高护理质量。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重点护理案例分享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挑战与突破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介绍一例病情复杂、护理难度高的患者案例，阐述护理团队如何通过团队协作、专业知识和创新方法，成功应对挑战并取得良好的护理效果。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案例一：复杂病情护理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56" r="25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总结词：康复之路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详细描述：分享一例康复期患者的护理经验，重点介绍物理治疗、康复训练和心理辅导等方面的护理措施，以及如何帮助患者逐步恢复生活自理能力。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案例二：康复护理经验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介绍护理团队如何通过优化服务流程、提高服务质量，为患者提供温馨、贴心、高效的护理服务，提升患者满意度和忠诚度。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案例三：优质服务实践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https://d.book118.com/457111010012006051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2024-09-23T21:19:41.283</cp:lastPrinted>
  <dcterms:created xsi:type="dcterms:W3CDTF">2024-09-23T13:19:41Z</dcterms:created>
  <dcterms:modified xsi:type="dcterms:W3CDTF">2024-09-23T13:19:43Z</dcterms:modified>
</cp:coreProperties>
</file>