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2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F8232-AC11-4508-8C98-99923136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472D5-4F6E-4C21-AB5A-69F809A7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DD9F9-9C30-4D93-80B3-42E824C9D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0A9F8-7AF9-4BBB-B384-39515EFB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70613-D9AF-4A44-8623-48C137D89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1AB6A-2089-4720-9C9D-95D4CE9B6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F5DD0-32DA-402C-905B-632A2542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7B68F-8631-4E16-AF9C-1B425D34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5616F-17FF-4020-8BF8-ECEF2F053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77544-B785-4CCB-B9A3-1D9FAC63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36A86-CB59-4FBC-8795-7A0AA9002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272" r:id="rId2"/>
    <p:sldLayoutId id="2147498273" r:id="rId3"/>
    <p:sldLayoutId id="2147498274" r:id="rId4"/>
    <p:sldLayoutId id="2147498275" r:id="rId5"/>
    <p:sldLayoutId id="2147498276" r:id="rId6"/>
    <p:sldLayoutId id="2147498277" r:id="rId7"/>
    <p:sldLayoutId id="2147498278" r:id="rId8"/>
    <p:sldLayoutId id="2147498279" r:id="rId9"/>
    <p:sldLayoutId id="2147498280" r:id="rId10"/>
    <p:sldLayoutId id="21474982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1056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2024年推动文明素质提升培养优秀公民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文明素质提升的重要性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2024年文明素质提升的计划和措施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文明素质提升的具体行动和实践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文明素质提升的成效和影响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如何培养优秀公民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优秀公民的价值观和品质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文明素质提升的重要性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文明素质对个人发展的影响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提高个人品德修养，塑造良好形象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增强个人竞争力，获得更多机会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拓展人际关系，建立良好人脉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提升社会文明程度，推动社会进步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文明素质对社会进步的推动作用</a:t>
            </a:r>
            <a:endParaRPr lang="zh-CN" altLang="en-US"/>
          </a:p>
        </p:txBody>
      </p:sp>
      <p:sp>
        <p:nvSpPr>
          <p:cNvPr id="104910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提高公民道德素质，促进社会和谐稳定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增强国家软实力，提升国际竞争力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1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推动经济发展，促进社会进步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提升社会文明程度，营造良好社会氛围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优秀公民的标准和要求</a:t>
            </a:r>
            <a:endParaRPr lang="zh-CN" altLang="en-US"/>
          </a:p>
        </p:txBody>
      </p:sp>
      <p:sp>
        <p:nvSpPr>
          <p:cNvPr id="104916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具备高度的社会责任感，积极参与公益事业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具备科学文化素质，不断提高自身综合素质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遵守法律法规，尊重社会公德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具备良好的道德品质，弘扬社会主义核心价值观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2024年文明素质提升的计划和措施</a:t>
            </a:r>
            <a:endParaRPr lang="zh-CN" altLang="en-US"/>
          </a:p>
        </p:txBody>
      </p:sp>
      <p:sp>
        <p:nvSpPr>
          <p:cNvPr id="104922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政府层面的政策和措施</a:t>
            </a:r>
            <a:endParaRPr lang="zh-CN" altLang="en-US"/>
          </a:p>
        </p:txBody>
      </p:sp>
      <p:sp>
        <p:nvSpPr>
          <p:cNvPr id="10492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制定文明素质提升计划和措施，明确目标和任务。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加强文明宣传教育，提高公民文明意识。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完善法律法规，规范公民行为。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建立文明监督机制，对不文明行为进行惩戒和纠正。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社会组织和团体的参与和贡献</a:t>
            </a:r>
            <a:endParaRPr lang="zh-CN" altLang="en-US"/>
          </a:p>
        </p:txBody>
      </p:sp>
      <p:sp>
        <p:nvSpPr>
          <p:cNvPr id="104930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企业参与：鼓励企业履行社会责任，参与文明素质提升项目，提高员工文明素质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媒体宣传：利用媒体平台宣传文明素质提升的意义和成果，引导社会舆论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社区活动：组织文明素质提升活动，如文明礼仪培训、公益讲座等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学校教育：加强德育教育，推广文明礼仪知识，引导学生养成良好行为习惯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学校和家庭的教育责任</a:t>
            </a:r>
            <a:endParaRPr lang="zh-CN" altLang="en-US"/>
          </a:p>
        </p:txBody>
      </p:sp>
      <p:sp>
        <p:nvSpPr>
          <p:cNvPr id="10493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学校应注重德育教育，培养学生的文明素质和社会责任感。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家庭应树立正确的教育观念，关注孩子的品德教育，引导他们树立正确的价值观。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学校和家庭应共同参与文明素质提升计划，形成教育合力，共同推进文明素质的提升。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学校和家庭应积极配合政府和社会组织，参与文明素质提升的各项活动，共同营造良好的社会氛围。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个人在文明素质提升中的角色和责任</a:t>
            </a:r>
            <a:endParaRPr lang="zh-CN" altLang="en-US"/>
          </a:p>
        </p:txBody>
      </p:sp>
      <p:sp>
        <p:nvSpPr>
          <p:cNvPr id="104941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提升文明素质是每个公民的责任和义务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个人在日常生活中应该注重言行举止，遵守社会公德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积极参与文明创建活动，为社会做出贡献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培养良好的家风，传承优秀的传统文化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文明素质提升的具体行动和实践</a:t>
            </a:r>
            <a:endParaRPr lang="zh-CN" altLang="en-US"/>
          </a:p>
        </p:txBody>
      </p:sp>
      <p:sp>
        <p:nvSpPr>
          <p:cNvPr id="104946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公共场所的文明行为规范</a:t>
            </a:r>
            <a:endParaRPr lang="zh-CN" altLang="en-US"/>
          </a:p>
        </p:txBody>
      </p:sp>
      <p:sp>
        <p:nvSpPr>
          <p:cNvPr id="104950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尊老爱幼，帮助需要帮助的人。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保持公共场所整洁，不随地吐痰、乱扔垃圾。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遵守公共秩序，排队等候，不大声喧哗。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保护公共财产，不随意破坏公共设施。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社区文明建设的实践和经验</a:t>
            </a:r>
            <a:endParaRPr lang="zh-CN" altLang="en-US"/>
          </a:p>
        </p:txBody>
      </p:sp>
      <p:sp>
        <p:nvSpPr>
          <p:cNvPr id="10495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社区文明建设的重要性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社区文明建设的实践措施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社区文明建设的成功经验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8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社区文明建设的未来发展方向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优秀公民的榜样和示范作用</a:t>
            </a:r>
            <a:endParaRPr lang="zh-CN" altLang="en-US"/>
          </a:p>
        </p:txBody>
      </p:sp>
      <p:sp>
        <p:nvSpPr>
          <p:cNvPr id="104962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优秀公民在社会中具有积极的引导作用，他们的行为举止和道德风范对周围的人产生积极的影响。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优秀公民通过自身的言行举止，传递着文明、友善、尊重他人的价值观，为社会的和谐稳定做出贡献。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优秀公民在日常生活中注重文明礼仪，遵守社会公德，积极参与公益事业，为社会树立了正面的榜样。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优秀公民通过自身的努力和实际行动，推动整个社会的文明素质提升，为培养更多优秀公民树立了典范。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文明素质提升的长期性和持续性</a:t>
            </a:r>
            <a:endParaRPr lang="zh-CN" altLang="en-US"/>
          </a:p>
        </p:txBody>
      </p:sp>
      <p:sp>
        <p:nvSpPr>
          <p:cNvPr id="104966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7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文明素质提升需要长期坚持，不断深化教育引导和实践养成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文明素质提升需要持续推进，不断完善相关制度建设和规范要求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文明素质提升需要全社会的共同参与，形成良好的社会氛围和公民意识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文明素质提升需要注重传承与创新，不断推动优秀传统文化的弘扬和发展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https://d.book118.com/457111056025006033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2024年推动文明素质提升培养优秀公民</vt:lpstr>
      <vt:lpstr>目录</vt:lpstr>
      <vt:lpstr>文明素质提升的重要性</vt:lpstr>
      <vt:lpstr>文明素质对个人发展的影响</vt:lpstr>
      <vt:lpstr>文明素质对社会进步的推动作用</vt:lpstr>
      <vt:lpstr>优秀公民的标准和要求</vt:lpstr>
      <vt:lpstr>2024年文明素质提升的计划和措施</vt:lpstr>
      <vt:lpstr>政府层面的政策和措施</vt:lpstr>
      <vt:lpstr>社会组织和团体的参与和贡献</vt:lpstr>
      <vt:lpstr>学校和家庭的教育责任</vt:lpstr>
      <vt:lpstr>个人在文明素质提升中的角色和责任</vt:lpstr>
      <vt:lpstr>文明素质提升的具体行动和实践</vt:lpstr>
      <vt:lpstr>公共场所的文明行为规范</vt:lpstr>
      <vt:lpstr>社区文明建设的实践和经验</vt:lpstr>
      <vt:lpstr>优秀公民的榜样和示范作用</vt:lpstr>
      <vt:lpstr>文明素质提升的长期性和持续性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2024-09-06T09:08:58.328</cp:lastPrinted>
  <dcterms:created xsi:type="dcterms:W3CDTF">2024-09-06T01:08:58Z</dcterms:created>
  <dcterms:modified xsi:type="dcterms:W3CDTF">2024-09-06T01:09:00Z</dcterms:modified>
</cp:coreProperties>
</file>