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E97A5-3D6E-4974-B905-0821936AB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B80F4-7E5F-4FE6-B2D6-44DAC754D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02898-860D-4680-BADD-1909D8342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BC64F-EC9D-4170-8095-493276111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A79E5B-77BA-4A87-A2B9-C787F87F9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836C55-B757-44AE-860F-A0D066771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70F632-A818-45FE-8321-FB31BEC68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E4CDB-2C27-4746-973F-0ED3BF904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FD6FD-BADD-40D5-BE8B-1E5865E14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0AA73-4673-4617-9EE4-1B48068C7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EE29B-4720-48A5-8E47-9C26B6771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11113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护理管理规定和岗位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护理管理规定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护理岗位设置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护理人员培训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护理人员考核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护理人员待遇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护理管理规定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护理人员需根据医生开具的医嘱，为患者提供相应的护理服务。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严格执行医嘱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密切观察患者的生命体征和病情变化，及时向医生反馈。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监测病情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对患者的病情状况、自身认知情况进行了解，并做好相应的护理记录。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记录护理过程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向患者及家属传授疾病相关知识，提高其自我护理能力。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向患者及家属提供出院后的注意事项和康复指导。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对患者的病情状况、自身认知情况进行了解，并做好相应的护理记录。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密切观察患者的生命体征和病情变化，及时向医生反馈。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接待患者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护理人员需热情接待患者，了解其基本情况，为后续护理工作做好准备。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执行医嘱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根据医生开具的医嘱，为患者提供相应的护理服务。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1" r="1759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确保患者的基础护理需求得到满足，如清洁、舒适等。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护理人员应具备扎实的专业知识和技能，能够熟练完成各项护理操作。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护理人员应具备良好的服务态度，尊重患者、关爱患者，提供人性化的服务。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护理人员应具备良好的沟通能力，能够与患者及家属进行有效的交流。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护理岗位设置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负责病人的日常护理，如病情观察、记录和基础操作。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负责病房的清洁、消毒和物品管理，确保病房环境安全、舒适。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向病人和家属提供健康知识和护理指导，促进病人康复。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普通护理岗位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负责重症病人的监测、抢救和护理，需要具备较高的专业技术和应变能力。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重症护理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在手术室协助医生进行手术，负责手术前的准备和手术后的护理工作。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负责紧急情况的现场抢救和转运途中的护理，需要掌握急救知识和技能。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特殊护理岗位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护理部主任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负责全院护理工作的规划、组织和管理，制定护理标准和流程。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护理部副主任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协助护理部主任工作，分管某一方面或区域的护理管理工作。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负责病房的日常管理和护理质量的监控，协调医护人员的工作。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护理管理岗位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护理人员培训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https://d.book118.com/457111113145006033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2024-09-07T09:42:06.061</cp:lastPrinted>
  <dcterms:created xsi:type="dcterms:W3CDTF">2024-09-07T01:42:06Z</dcterms:created>
  <dcterms:modified xsi:type="dcterms:W3CDTF">2024-09-07T01:42:07Z</dcterms:modified>
</cp:coreProperties>
</file>