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96904D-98C1-4386-95A5-4D25276ECF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DDBB60-E85F-42BA-A729-0D3D96DD1E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674226-2ADC-493C-AD73-B1FEEE50C6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24D797-44DF-4C0F-BEDA-151F72CFD3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8F512F-0C22-4F60-AFC6-B8EE5B8D10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61C9C4-3A92-4E5C-95B3-C159114B17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499780-1868-4C86-A9CE-9839A6C8B1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991E3B-5010-4BB0-9386-FB9D542296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09DB2B-1846-4D28-BA34-8BA94EED92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393F44-E64B-4022-BCF8-F26DF913FE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90A92A-2BF9-43E6-A43F-A81E686D04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11200115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家庭电路和火灾选择安全电路以防患未然</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家庭电路基础知识</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火灾原因分析与预防措施</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安全电路选择与设计原则</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家庭火灾应急处理与自救方法</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总结：提高家庭电路安全意识，降低火灾风险</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家庭电路基础知识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4958" r="4958"/>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4292" r="14292"/>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21417" r="2141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家庭电路主要由进户线、电能表、总开关、保险装置、用电器、插座、导线等组成。</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家庭电路采用交流电，电压为220V，频率为50Hz。</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家庭电路中的用电器都是并联在电路中的，这样可以保证每个用电器都能正常工作，并且互不影响。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家庭电路组成与原理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厨房电器</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如微波炉、电饭煲等，用于烹饪食物。</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清洁设备</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如吸尘器、洗衣机等，用于清洁家庭环境。</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制冷设备</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如空调、冰箱等，用于降低温度或制冷。</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照明设备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如灯泡、灯管等，用于提供室内照明。</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加热设备</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如电暖器、电热水壶等，用于加热物体或提供温暖的环境。</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常见家庭电器设备及其特点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78891" y="1977866"/>
            <a:ext cx="3694081" cy="3705321"/>
            <a:chOff x="4078891" y="1977866"/>
            <a:chExt cx="3694081" cy="3705321"/>
          </a:xfrm>
        </p:grpSpPr>
        <p:sp>
          <p:nvSpPr>
            <p:cNvPr id="3" name="Freeform 3"/>
            <p:cNvSpPr/>
            <p:nvPr/>
          </p:nvSpPr>
          <p:spPr>
            <a:xfrm>
              <a:off x="5357622" y="1977866"/>
              <a:ext cx="2415350" cy="2409920"/>
            </a:xfrm>
            <a:custGeom>
              <a:rect l="l" t="t" r="r" b="b"/>
              <a:pathLst>
                <a:path w="188" h="188">
                  <a:moveTo>
                    <a:pt x="27" y="27"/>
                  </a:moveTo>
                  <a:cubicBezTo>
                    <a:pt x="0" y="54"/>
                    <a:pt x="8" y="106"/>
                    <a:pt x="45" y="143"/>
                  </a:cubicBezTo>
                  <a:cubicBezTo>
                    <a:pt x="81" y="180"/>
                    <a:pt x="134" y="188"/>
                    <a:pt x="161" y="161"/>
                  </a:cubicBezTo>
                  <a:cubicBezTo>
                    <a:pt x="188" y="133"/>
                    <a:pt x="180" y="81"/>
                    <a:pt x="144" y="44"/>
                  </a:cubicBezTo>
                  <a:cubicBezTo>
                    <a:pt x="107" y="7"/>
                    <a:pt x="54" y="0"/>
                    <a:pt x="27" y="27"/>
                  </a:cubicBezTo>
                  <a:close/>
                  <a:moveTo>
                    <a:pt x="136" y="154"/>
                  </a:moveTo>
                  <a:cubicBezTo>
                    <a:pt x="114" y="176"/>
                    <a:pt x="74" y="169"/>
                    <a:pt x="45" y="141"/>
                  </a:cubicBezTo>
                  <a:cubicBezTo>
                    <a:pt x="16" y="112"/>
                    <a:pt x="10" y="71"/>
                    <a:pt x="31" y="50"/>
                  </a:cubicBezTo>
                  <a:cubicBezTo>
                    <a:pt x="53" y="29"/>
                    <a:pt x="93" y="35"/>
                    <a:pt x="122" y="64"/>
                  </a:cubicBezTo>
                  <a:cubicBezTo>
                    <a:pt x="151" y="92"/>
                    <a:pt x="157" y="133"/>
                    <a:pt x="136" y="15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840891" y="3678460"/>
              <a:ext cx="2566702" cy="2004727"/>
            </a:xfrm>
            <a:custGeom>
              <a:rect l="l" t="t" r="r" b="b"/>
              <a:pathLst>
                <a:path w="200" h="156">
                  <a:moveTo>
                    <a:pt x="193" y="61"/>
                  </a:moveTo>
                  <a:cubicBezTo>
                    <a:pt x="186" y="23"/>
                    <a:pt x="139" y="0"/>
                    <a:pt x="88" y="9"/>
                  </a:cubicBezTo>
                  <a:cubicBezTo>
                    <a:pt x="36" y="18"/>
                    <a:pt x="0" y="57"/>
                    <a:pt x="7" y="95"/>
                  </a:cubicBezTo>
                  <a:cubicBezTo>
                    <a:pt x="14" y="133"/>
                    <a:pt x="61" y="156"/>
                    <a:pt x="113" y="147"/>
                  </a:cubicBezTo>
                  <a:cubicBezTo>
                    <a:pt x="164" y="138"/>
                    <a:pt x="200" y="99"/>
                    <a:pt x="193" y="61"/>
                  </a:cubicBezTo>
                  <a:close/>
                  <a:moveTo>
                    <a:pt x="27" y="78"/>
                  </a:moveTo>
                  <a:cubicBezTo>
                    <a:pt x="22" y="48"/>
                    <a:pt x="50" y="18"/>
                    <a:pt x="90" y="11"/>
                  </a:cubicBezTo>
                  <a:cubicBezTo>
                    <a:pt x="130" y="4"/>
                    <a:pt x="167" y="22"/>
                    <a:pt x="172" y="51"/>
                  </a:cubicBezTo>
                  <a:cubicBezTo>
                    <a:pt x="177" y="81"/>
                    <a:pt x="149" y="111"/>
                    <a:pt x="109" y="118"/>
                  </a:cubicBezTo>
                  <a:cubicBezTo>
                    <a:pt x="69" y="125"/>
                    <a:pt x="32" y="107"/>
                    <a:pt x="27" y="7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4078891" y="2296668"/>
              <a:ext cx="1961483" cy="2545080"/>
            </a:xfrm>
            <a:custGeom>
              <a:rect l="l" t="t" r="r" b="b"/>
              <a:pathLst>
                <a:path w="153" h="198">
                  <a:moveTo>
                    <a:pt x="63" y="193"/>
                  </a:moveTo>
                  <a:cubicBezTo>
                    <a:pt x="101" y="198"/>
                    <a:pt x="138" y="161"/>
                    <a:pt x="146" y="109"/>
                  </a:cubicBezTo>
                  <a:cubicBezTo>
                    <a:pt x="153" y="57"/>
                    <a:pt x="128" y="11"/>
                    <a:pt x="90" y="5"/>
                  </a:cubicBezTo>
                  <a:cubicBezTo>
                    <a:pt x="51" y="0"/>
                    <a:pt x="14" y="37"/>
                    <a:pt x="7" y="89"/>
                  </a:cubicBezTo>
                  <a:cubicBezTo>
                    <a:pt x="0" y="141"/>
                    <a:pt x="25" y="187"/>
                    <a:pt x="63" y="193"/>
                  </a:cubicBezTo>
                  <a:close/>
                  <a:moveTo>
                    <a:pt x="100" y="30"/>
                  </a:moveTo>
                  <a:cubicBezTo>
                    <a:pt x="129" y="34"/>
                    <a:pt x="149" y="70"/>
                    <a:pt x="143" y="110"/>
                  </a:cubicBezTo>
                  <a:cubicBezTo>
                    <a:pt x="137" y="151"/>
                    <a:pt x="109" y="180"/>
                    <a:pt x="79" y="176"/>
                  </a:cubicBezTo>
                  <a:cubicBezTo>
                    <a:pt x="49" y="171"/>
                    <a:pt x="29" y="135"/>
                    <a:pt x="35" y="95"/>
                  </a:cubicBezTo>
                  <a:cubicBezTo>
                    <a:pt x="41" y="55"/>
                    <a:pt x="70" y="25"/>
                    <a:pt x="100" y="3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862351" y="4407027"/>
              <a:ext cx="523684" cy="547497"/>
            </a:xfrm>
            <a:custGeom>
              <a:rect l="l" t="t" r="r" b="b"/>
              <a:pathLst>
                <a:path w="485" h="507">
                  <a:moveTo>
                    <a:pt x="161" y="500"/>
                  </a:moveTo>
                  <a:cubicBezTo>
                    <a:pt x="133" y="483"/>
                    <a:pt x="23" y="368"/>
                    <a:pt x="7" y="338"/>
                  </a:cubicBezTo>
                  <a:cubicBezTo>
                    <a:pt x="2" y="329"/>
                    <a:pt x="0" y="318"/>
                    <a:pt x="2" y="308"/>
                  </a:cubicBezTo>
                  <a:cubicBezTo>
                    <a:pt x="3" y="298"/>
                    <a:pt x="7" y="288"/>
                    <a:pt x="15" y="280"/>
                  </a:cubicBezTo>
                  <a:cubicBezTo>
                    <a:pt x="254" y="30"/>
                    <a:pt x="254" y="30"/>
                    <a:pt x="254" y="30"/>
                  </a:cubicBezTo>
                  <a:cubicBezTo>
                    <a:pt x="265" y="18"/>
                    <a:pt x="279" y="11"/>
                    <a:pt x="295" y="9"/>
                  </a:cubicBezTo>
                  <a:cubicBezTo>
                    <a:pt x="364" y="2"/>
                    <a:pt x="364" y="2"/>
                    <a:pt x="364" y="2"/>
                  </a:cubicBezTo>
                  <a:cubicBezTo>
                    <a:pt x="385" y="0"/>
                    <a:pt x="404" y="7"/>
                    <a:pt x="420" y="22"/>
                  </a:cubicBezTo>
                  <a:cubicBezTo>
                    <a:pt x="463" y="68"/>
                    <a:pt x="463" y="68"/>
                    <a:pt x="463" y="68"/>
                  </a:cubicBezTo>
                  <a:cubicBezTo>
                    <a:pt x="478" y="84"/>
                    <a:pt x="485" y="104"/>
                    <a:pt x="482" y="126"/>
                  </a:cubicBezTo>
                  <a:cubicBezTo>
                    <a:pt x="475" y="198"/>
                    <a:pt x="475" y="198"/>
                    <a:pt x="475" y="198"/>
                  </a:cubicBezTo>
                  <a:cubicBezTo>
                    <a:pt x="474" y="215"/>
                    <a:pt x="467" y="229"/>
                    <a:pt x="456" y="241"/>
                  </a:cubicBezTo>
                  <a:cubicBezTo>
                    <a:pt x="217" y="492"/>
                    <a:pt x="217" y="492"/>
                    <a:pt x="217" y="492"/>
                  </a:cubicBezTo>
                  <a:cubicBezTo>
                    <a:pt x="209" y="500"/>
                    <a:pt x="200" y="504"/>
                    <a:pt x="190" y="506"/>
                  </a:cubicBezTo>
                  <a:cubicBezTo>
                    <a:pt x="181" y="507"/>
                    <a:pt x="170" y="505"/>
                    <a:pt x="161" y="500"/>
                  </a:cubicBezTo>
                  <a:close/>
                  <a:moveTo>
                    <a:pt x="376" y="65"/>
                  </a:moveTo>
                  <a:cubicBezTo>
                    <a:pt x="351" y="65"/>
                    <a:pt x="330" y="87"/>
                    <a:pt x="330" y="113"/>
                  </a:cubicBezTo>
                  <a:cubicBezTo>
                    <a:pt x="330" y="140"/>
                    <a:pt x="351" y="161"/>
                    <a:pt x="376" y="161"/>
                  </a:cubicBezTo>
                  <a:cubicBezTo>
                    <a:pt x="402" y="161"/>
                    <a:pt x="422" y="140"/>
                    <a:pt x="422" y="113"/>
                  </a:cubicBezTo>
                  <a:cubicBezTo>
                    <a:pt x="422" y="87"/>
                    <a:pt x="402" y="65"/>
                    <a:pt x="376" y="6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891754" y="3332512"/>
              <a:ext cx="557689" cy="445579"/>
            </a:xfrm>
            <a:custGeom>
              <a:rect l="l" t="t" r="r" b="b"/>
              <a:pathLst>
                <a:path w="516" h="412">
                  <a:moveTo>
                    <a:pt x="172" y="348"/>
                  </a:moveTo>
                  <a:cubicBezTo>
                    <a:pt x="22" y="348"/>
                    <a:pt x="22" y="348"/>
                    <a:pt x="22" y="348"/>
                  </a:cubicBezTo>
                  <a:cubicBezTo>
                    <a:pt x="10" y="348"/>
                    <a:pt x="0" y="338"/>
                    <a:pt x="0" y="326"/>
                  </a:cubicBezTo>
                  <a:cubicBezTo>
                    <a:pt x="0" y="296"/>
                    <a:pt x="0" y="296"/>
                    <a:pt x="0" y="296"/>
                  </a:cubicBezTo>
                  <a:cubicBezTo>
                    <a:pt x="0" y="284"/>
                    <a:pt x="10" y="274"/>
                    <a:pt x="22" y="274"/>
                  </a:cubicBezTo>
                  <a:cubicBezTo>
                    <a:pt x="142" y="274"/>
                    <a:pt x="142" y="274"/>
                    <a:pt x="142" y="274"/>
                  </a:cubicBezTo>
                  <a:cubicBezTo>
                    <a:pt x="147" y="301"/>
                    <a:pt x="158" y="326"/>
                    <a:pt x="172" y="348"/>
                  </a:cubicBezTo>
                  <a:close/>
                  <a:moveTo>
                    <a:pt x="349" y="160"/>
                  </a:moveTo>
                  <a:cubicBezTo>
                    <a:pt x="349" y="216"/>
                    <a:pt x="349" y="216"/>
                    <a:pt x="349" y="216"/>
                  </a:cubicBezTo>
                  <a:cubicBezTo>
                    <a:pt x="367" y="217"/>
                    <a:pt x="381" y="219"/>
                    <a:pt x="391" y="221"/>
                  </a:cubicBezTo>
                  <a:cubicBezTo>
                    <a:pt x="402" y="224"/>
                    <a:pt x="411" y="229"/>
                    <a:pt x="417" y="237"/>
                  </a:cubicBezTo>
                  <a:cubicBezTo>
                    <a:pt x="424" y="245"/>
                    <a:pt x="427" y="257"/>
                    <a:pt x="427" y="273"/>
                  </a:cubicBezTo>
                  <a:cubicBezTo>
                    <a:pt x="427" y="289"/>
                    <a:pt x="425" y="302"/>
                    <a:pt x="420" y="311"/>
                  </a:cubicBezTo>
                  <a:cubicBezTo>
                    <a:pt x="415" y="321"/>
                    <a:pt x="408" y="327"/>
                    <a:pt x="398" y="331"/>
                  </a:cubicBezTo>
                  <a:cubicBezTo>
                    <a:pt x="388" y="335"/>
                    <a:pt x="374" y="338"/>
                    <a:pt x="356" y="338"/>
                  </a:cubicBezTo>
                  <a:cubicBezTo>
                    <a:pt x="349" y="338"/>
                    <a:pt x="349" y="338"/>
                    <a:pt x="349" y="338"/>
                  </a:cubicBezTo>
                  <a:cubicBezTo>
                    <a:pt x="349" y="360"/>
                    <a:pt x="349" y="360"/>
                    <a:pt x="349" y="360"/>
                  </a:cubicBezTo>
                  <a:cubicBezTo>
                    <a:pt x="327" y="360"/>
                    <a:pt x="327" y="360"/>
                    <a:pt x="327" y="360"/>
                  </a:cubicBezTo>
                  <a:cubicBezTo>
                    <a:pt x="327" y="338"/>
                    <a:pt x="327" y="338"/>
                    <a:pt x="327" y="338"/>
                  </a:cubicBezTo>
                  <a:cubicBezTo>
                    <a:pt x="315" y="338"/>
                    <a:pt x="304" y="337"/>
                    <a:pt x="295" y="336"/>
                  </a:cubicBezTo>
                  <a:cubicBezTo>
                    <a:pt x="286" y="334"/>
                    <a:pt x="278" y="331"/>
                    <a:pt x="271" y="326"/>
                  </a:cubicBezTo>
                  <a:cubicBezTo>
                    <a:pt x="264" y="322"/>
                    <a:pt x="259" y="316"/>
                    <a:pt x="255" y="307"/>
                  </a:cubicBezTo>
                  <a:cubicBezTo>
                    <a:pt x="251" y="299"/>
                    <a:pt x="249" y="289"/>
                    <a:pt x="249" y="278"/>
                  </a:cubicBezTo>
                  <a:cubicBezTo>
                    <a:pt x="249" y="270"/>
                    <a:pt x="249" y="270"/>
                    <a:pt x="249" y="270"/>
                  </a:cubicBezTo>
                  <a:cubicBezTo>
                    <a:pt x="285" y="270"/>
                    <a:pt x="285" y="270"/>
                    <a:pt x="285" y="270"/>
                  </a:cubicBezTo>
                  <a:cubicBezTo>
                    <a:pt x="285" y="279"/>
                    <a:pt x="285" y="286"/>
                    <a:pt x="287" y="291"/>
                  </a:cubicBezTo>
                  <a:cubicBezTo>
                    <a:pt x="288" y="296"/>
                    <a:pt x="291" y="299"/>
                    <a:pt x="294" y="301"/>
                  </a:cubicBezTo>
                  <a:cubicBezTo>
                    <a:pt x="297" y="304"/>
                    <a:pt x="301" y="305"/>
                    <a:pt x="305" y="306"/>
                  </a:cubicBezTo>
                  <a:cubicBezTo>
                    <a:pt x="309" y="306"/>
                    <a:pt x="316" y="307"/>
                    <a:pt x="327" y="308"/>
                  </a:cubicBezTo>
                  <a:cubicBezTo>
                    <a:pt x="327" y="246"/>
                    <a:pt x="327" y="246"/>
                    <a:pt x="327" y="246"/>
                  </a:cubicBezTo>
                  <a:cubicBezTo>
                    <a:pt x="313" y="245"/>
                    <a:pt x="302" y="244"/>
                    <a:pt x="294" y="243"/>
                  </a:cubicBezTo>
                  <a:cubicBezTo>
                    <a:pt x="286" y="241"/>
                    <a:pt x="278" y="239"/>
                    <a:pt x="272" y="235"/>
                  </a:cubicBezTo>
                  <a:cubicBezTo>
                    <a:pt x="265" y="231"/>
                    <a:pt x="260" y="225"/>
                    <a:pt x="257" y="217"/>
                  </a:cubicBezTo>
                  <a:cubicBezTo>
                    <a:pt x="253" y="210"/>
                    <a:pt x="251" y="199"/>
                    <a:pt x="251" y="187"/>
                  </a:cubicBezTo>
                  <a:cubicBezTo>
                    <a:pt x="251" y="171"/>
                    <a:pt x="255" y="159"/>
                    <a:pt x="261" y="150"/>
                  </a:cubicBezTo>
                  <a:cubicBezTo>
                    <a:pt x="267" y="142"/>
                    <a:pt x="276" y="136"/>
                    <a:pt x="286" y="133"/>
                  </a:cubicBezTo>
                  <a:cubicBezTo>
                    <a:pt x="297" y="130"/>
                    <a:pt x="311" y="129"/>
                    <a:pt x="327" y="129"/>
                  </a:cubicBezTo>
                  <a:cubicBezTo>
                    <a:pt x="327" y="109"/>
                    <a:pt x="327" y="109"/>
                    <a:pt x="327" y="109"/>
                  </a:cubicBezTo>
                  <a:cubicBezTo>
                    <a:pt x="349" y="109"/>
                    <a:pt x="349" y="109"/>
                    <a:pt x="349" y="109"/>
                  </a:cubicBezTo>
                  <a:cubicBezTo>
                    <a:pt x="349" y="129"/>
                    <a:pt x="349" y="129"/>
                    <a:pt x="349" y="129"/>
                  </a:cubicBezTo>
                  <a:cubicBezTo>
                    <a:pt x="367" y="129"/>
                    <a:pt x="381" y="131"/>
                    <a:pt x="391" y="134"/>
                  </a:cubicBezTo>
                  <a:cubicBezTo>
                    <a:pt x="401" y="137"/>
                    <a:pt x="409" y="142"/>
                    <a:pt x="414" y="151"/>
                  </a:cubicBezTo>
                  <a:cubicBezTo>
                    <a:pt x="420" y="160"/>
                    <a:pt x="422" y="172"/>
                    <a:pt x="422" y="190"/>
                  </a:cubicBezTo>
                  <a:cubicBezTo>
                    <a:pt x="387" y="190"/>
                    <a:pt x="387" y="190"/>
                    <a:pt x="387" y="190"/>
                  </a:cubicBezTo>
                  <a:cubicBezTo>
                    <a:pt x="387" y="189"/>
                    <a:pt x="387" y="187"/>
                    <a:pt x="387" y="186"/>
                  </a:cubicBezTo>
                  <a:cubicBezTo>
                    <a:pt x="387" y="175"/>
                    <a:pt x="385" y="169"/>
                    <a:pt x="380" y="165"/>
                  </a:cubicBezTo>
                  <a:cubicBezTo>
                    <a:pt x="376" y="162"/>
                    <a:pt x="369" y="160"/>
                    <a:pt x="358" y="160"/>
                  </a:cubicBezTo>
                  <a:cubicBezTo>
                    <a:pt x="349" y="160"/>
                    <a:pt x="349" y="160"/>
                    <a:pt x="349" y="160"/>
                  </a:cubicBezTo>
                  <a:close/>
                  <a:moveTo>
                    <a:pt x="327" y="160"/>
                  </a:moveTo>
                  <a:cubicBezTo>
                    <a:pt x="321" y="160"/>
                    <a:pt x="321" y="160"/>
                    <a:pt x="321" y="160"/>
                  </a:cubicBezTo>
                  <a:cubicBezTo>
                    <a:pt x="313" y="160"/>
                    <a:pt x="307" y="161"/>
                    <a:pt x="302" y="162"/>
                  </a:cubicBezTo>
                  <a:cubicBezTo>
                    <a:pt x="298" y="163"/>
                    <a:pt x="294" y="165"/>
                    <a:pt x="291" y="169"/>
                  </a:cubicBezTo>
                  <a:cubicBezTo>
                    <a:pt x="289" y="172"/>
                    <a:pt x="287" y="178"/>
                    <a:pt x="287" y="186"/>
                  </a:cubicBezTo>
                  <a:cubicBezTo>
                    <a:pt x="287" y="197"/>
                    <a:pt x="291" y="205"/>
                    <a:pt x="297" y="209"/>
                  </a:cubicBezTo>
                  <a:cubicBezTo>
                    <a:pt x="304" y="213"/>
                    <a:pt x="314" y="216"/>
                    <a:pt x="327" y="216"/>
                  </a:cubicBezTo>
                  <a:cubicBezTo>
                    <a:pt x="327" y="160"/>
                    <a:pt x="327" y="160"/>
                    <a:pt x="327" y="160"/>
                  </a:cubicBezTo>
                  <a:close/>
                  <a:moveTo>
                    <a:pt x="349" y="246"/>
                  </a:moveTo>
                  <a:cubicBezTo>
                    <a:pt x="349" y="308"/>
                    <a:pt x="349" y="308"/>
                    <a:pt x="349" y="308"/>
                  </a:cubicBezTo>
                  <a:cubicBezTo>
                    <a:pt x="356" y="308"/>
                    <a:pt x="356" y="308"/>
                    <a:pt x="356" y="308"/>
                  </a:cubicBezTo>
                  <a:cubicBezTo>
                    <a:pt x="368" y="308"/>
                    <a:pt x="377" y="305"/>
                    <a:pt x="383" y="301"/>
                  </a:cubicBezTo>
                  <a:cubicBezTo>
                    <a:pt x="388" y="297"/>
                    <a:pt x="391" y="289"/>
                    <a:pt x="391" y="277"/>
                  </a:cubicBezTo>
                  <a:cubicBezTo>
                    <a:pt x="391" y="268"/>
                    <a:pt x="390" y="262"/>
                    <a:pt x="386" y="257"/>
                  </a:cubicBezTo>
                  <a:cubicBezTo>
                    <a:pt x="383" y="253"/>
                    <a:pt x="379" y="250"/>
                    <a:pt x="374" y="249"/>
                  </a:cubicBezTo>
                  <a:cubicBezTo>
                    <a:pt x="369" y="248"/>
                    <a:pt x="361" y="247"/>
                    <a:pt x="349" y="246"/>
                  </a:cubicBezTo>
                  <a:close/>
                  <a:moveTo>
                    <a:pt x="338" y="382"/>
                  </a:moveTo>
                  <a:cubicBezTo>
                    <a:pt x="379" y="382"/>
                    <a:pt x="415" y="365"/>
                    <a:pt x="442" y="339"/>
                  </a:cubicBezTo>
                  <a:cubicBezTo>
                    <a:pt x="469" y="312"/>
                    <a:pt x="485" y="275"/>
                    <a:pt x="485" y="235"/>
                  </a:cubicBezTo>
                  <a:cubicBezTo>
                    <a:pt x="485" y="194"/>
                    <a:pt x="469" y="157"/>
                    <a:pt x="442" y="131"/>
                  </a:cubicBezTo>
                  <a:cubicBezTo>
                    <a:pt x="415" y="104"/>
                    <a:pt x="379" y="88"/>
                    <a:pt x="338" y="88"/>
                  </a:cubicBezTo>
                  <a:cubicBezTo>
                    <a:pt x="298" y="88"/>
                    <a:pt x="261" y="104"/>
                    <a:pt x="234" y="131"/>
                  </a:cubicBezTo>
                  <a:cubicBezTo>
                    <a:pt x="208" y="157"/>
                    <a:pt x="191" y="194"/>
                    <a:pt x="191" y="235"/>
                  </a:cubicBezTo>
                  <a:cubicBezTo>
                    <a:pt x="191" y="275"/>
                    <a:pt x="208" y="312"/>
                    <a:pt x="234" y="339"/>
                  </a:cubicBezTo>
                  <a:cubicBezTo>
                    <a:pt x="261" y="365"/>
                    <a:pt x="298" y="382"/>
                    <a:pt x="338" y="382"/>
                  </a:cubicBezTo>
                  <a:close/>
                  <a:moveTo>
                    <a:pt x="464" y="360"/>
                  </a:moveTo>
                  <a:cubicBezTo>
                    <a:pt x="496" y="328"/>
                    <a:pt x="516" y="284"/>
                    <a:pt x="516" y="235"/>
                  </a:cubicBezTo>
                  <a:cubicBezTo>
                    <a:pt x="516" y="186"/>
                    <a:pt x="496" y="141"/>
                    <a:pt x="464" y="109"/>
                  </a:cubicBezTo>
                  <a:cubicBezTo>
                    <a:pt x="432" y="77"/>
                    <a:pt x="387" y="57"/>
                    <a:pt x="338" y="57"/>
                  </a:cubicBezTo>
                  <a:cubicBezTo>
                    <a:pt x="289" y="57"/>
                    <a:pt x="245" y="77"/>
                    <a:pt x="213" y="109"/>
                  </a:cubicBezTo>
                  <a:cubicBezTo>
                    <a:pt x="181" y="141"/>
                    <a:pt x="161" y="186"/>
                    <a:pt x="161" y="235"/>
                  </a:cubicBezTo>
                  <a:cubicBezTo>
                    <a:pt x="161" y="284"/>
                    <a:pt x="181" y="328"/>
                    <a:pt x="213" y="360"/>
                  </a:cubicBezTo>
                  <a:cubicBezTo>
                    <a:pt x="245" y="392"/>
                    <a:pt x="289" y="412"/>
                    <a:pt x="338" y="412"/>
                  </a:cubicBezTo>
                  <a:cubicBezTo>
                    <a:pt x="387" y="412"/>
                    <a:pt x="432" y="392"/>
                    <a:pt x="464" y="360"/>
                  </a:cubicBezTo>
                  <a:close/>
                  <a:moveTo>
                    <a:pt x="219" y="73"/>
                  </a:moveTo>
                  <a:cubicBezTo>
                    <a:pt x="22" y="73"/>
                    <a:pt x="22" y="73"/>
                    <a:pt x="22" y="73"/>
                  </a:cubicBezTo>
                  <a:cubicBezTo>
                    <a:pt x="10" y="73"/>
                    <a:pt x="0" y="63"/>
                    <a:pt x="0" y="51"/>
                  </a:cubicBezTo>
                  <a:cubicBezTo>
                    <a:pt x="0" y="22"/>
                    <a:pt x="0" y="22"/>
                    <a:pt x="0" y="22"/>
                  </a:cubicBezTo>
                  <a:cubicBezTo>
                    <a:pt x="0" y="10"/>
                    <a:pt x="10" y="0"/>
                    <a:pt x="22" y="0"/>
                  </a:cubicBezTo>
                  <a:cubicBezTo>
                    <a:pt x="322" y="0"/>
                    <a:pt x="322" y="0"/>
                    <a:pt x="322" y="0"/>
                  </a:cubicBezTo>
                  <a:cubicBezTo>
                    <a:pt x="334" y="0"/>
                    <a:pt x="344" y="10"/>
                    <a:pt x="344" y="22"/>
                  </a:cubicBezTo>
                  <a:cubicBezTo>
                    <a:pt x="344" y="34"/>
                    <a:pt x="344" y="34"/>
                    <a:pt x="344" y="34"/>
                  </a:cubicBezTo>
                  <a:cubicBezTo>
                    <a:pt x="342" y="34"/>
                    <a:pt x="340" y="34"/>
                    <a:pt x="338" y="34"/>
                  </a:cubicBezTo>
                  <a:cubicBezTo>
                    <a:pt x="294" y="34"/>
                    <a:pt x="253" y="49"/>
                    <a:pt x="219" y="73"/>
                  </a:cubicBezTo>
                  <a:close/>
                  <a:moveTo>
                    <a:pt x="150" y="165"/>
                  </a:moveTo>
                  <a:cubicBezTo>
                    <a:pt x="22" y="165"/>
                    <a:pt x="22" y="165"/>
                    <a:pt x="22" y="165"/>
                  </a:cubicBezTo>
                  <a:cubicBezTo>
                    <a:pt x="10" y="165"/>
                    <a:pt x="0" y="155"/>
                    <a:pt x="0" y="143"/>
                  </a:cubicBezTo>
                  <a:cubicBezTo>
                    <a:pt x="0" y="113"/>
                    <a:pt x="0" y="113"/>
                    <a:pt x="0" y="113"/>
                  </a:cubicBezTo>
                  <a:cubicBezTo>
                    <a:pt x="0" y="101"/>
                    <a:pt x="10" y="91"/>
                    <a:pt x="22" y="91"/>
                  </a:cubicBezTo>
                  <a:cubicBezTo>
                    <a:pt x="198" y="91"/>
                    <a:pt x="198" y="91"/>
                    <a:pt x="198" y="91"/>
                  </a:cubicBezTo>
                  <a:cubicBezTo>
                    <a:pt x="177" y="112"/>
                    <a:pt x="161" y="137"/>
                    <a:pt x="150" y="165"/>
                  </a:cubicBezTo>
                  <a:close/>
                  <a:moveTo>
                    <a:pt x="139" y="256"/>
                  </a:moveTo>
                  <a:cubicBezTo>
                    <a:pt x="22" y="256"/>
                    <a:pt x="22" y="256"/>
                    <a:pt x="22" y="256"/>
                  </a:cubicBezTo>
                  <a:cubicBezTo>
                    <a:pt x="10" y="256"/>
                    <a:pt x="0" y="246"/>
                    <a:pt x="0" y="234"/>
                  </a:cubicBezTo>
                  <a:cubicBezTo>
                    <a:pt x="0" y="205"/>
                    <a:pt x="0" y="205"/>
                    <a:pt x="0" y="205"/>
                  </a:cubicBezTo>
                  <a:cubicBezTo>
                    <a:pt x="0" y="193"/>
                    <a:pt x="10" y="183"/>
                    <a:pt x="22" y="183"/>
                  </a:cubicBezTo>
                  <a:cubicBezTo>
                    <a:pt x="144" y="183"/>
                    <a:pt x="144" y="183"/>
                    <a:pt x="144" y="183"/>
                  </a:cubicBezTo>
                  <a:cubicBezTo>
                    <a:pt x="140" y="199"/>
                    <a:pt x="138" y="217"/>
                    <a:pt x="138" y="235"/>
                  </a:cubicBezTo>
                  <a:cubicBezTo>
                    <a:pt x="138" y="242"/>
                    <a:pt x="138" y="249"/>
                    <a:pt x="139" y="25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9258" y="3015710"/>
              <a:ext cx="496538" cy="409956"/>
            </a:xfrm>
            <a:custGeom>
              <a:rect l="l" t="t" r="r" b="b"/>
              <a:pathLst>
                <a:path w="505" h="417">
                  <a:moveTo>
                    <a:pt x="368" y="285"/>
                  </a:moveTo>
                  <a:cubicBezTo>
                    <a:pt x="426" y="288"/>
                    <a:pt x="448" y="325"/>
                    <a:pt x="485" y="364"/>
                  </a:cubicBezTo>
                  <a:cubicBezTo>
                    <a:pt x="486" y="336"/>
                    <a:pt x="486" y="310"/>
                    <a:pt x="480" y="282"/>
                  </a:cubicBezTo>
                  <a:cubicBezTo>
                    <a:pt x="481" y="282"/>
                    <a:pt x="481" y="282"/>
                    <a:pt x="481" y="282"/>
                  </a:cubicBezTo>
                  <a:cubicBezTo>
                    <a:pt x="494" y="282"/>
                    <a:pt x="505" y="270"/>
                    <a:pt x="505" y="256"/>
                  </a:cubicBezTo>
                  <a:cubicBezTo>
                    <a:pt x="505" y="200"/>
                    <a:pt x="505" y="82"/>
                    <a:pt x="505" y="26"/>
                  </a:cubicBezTo>
                  <a:cubicBezTo>
                    <a:pt x="505" y="12"/>
                    <a:pt x="494" y="0"/>
                    <a:pt x="481" y="0"/>
                  </a:cubicBezTo>
                  <a:cubicBezTo>
                    <a:pt x="381" y="0"/>
                    <a:pt x="281" y="0"/>
                    <a:pt x="181" y="0"/>
                  </a:cubicBezTo>
                  <a:cubicBezTo>
                    <a:pt x="168" y="0"/>
                    <a:pt x="157" y="12"/>
                    <a:pt x="157" y="26"/>
                  </a:cubicBezTo>
                  <a:cubicBezTo>
                    <a:pt x="157" y="32"/>
                    <a:pt x="157" y="32"/>
                    <a:pt x="157" y="32"/>
                  </a:cubicBezTo>
                  <a:cubicBezTo>
                    <a:pt x="328" y="32"/>
                    <a:pt x="328" y="32"/>
                    <a:pt x="328" y="32"/>
                  </a:cubicBezTo>
                  <a:cubicBezTo>
                    <a:pt x="348" y="32"/>
                    <a:pt x="364" y="47"/>
                    <a:pt x="367" y="67"/>
                  </a:cubicBezTo>
                  <a:cubicBezTo>
                    <a:pt x="368" y="67"/>
                    <a:pt x="368" y="67"/>
                    <a:pt x="368" y="67"/>
                  </a:cubicBezTo>
                  <a:cubicBezTo>
                    <a:pt x="447" y="67"/>
                    <a:pt x="447" y="67"/>
                    <a:pt x="447" y="67"/>
                  </a:cubicBezTo>
                  <a:cubicBezTo>
                    <a:pt x="452" y="67"/>
                    <a:pt x="456" y="72"/>
                    <a:pt x="456" y="78"/>
                  </a:cubicBezTo>
                  <a:cubicBezTo>
                    <a:pt x="456" y="78"/>
                    <a:pt x="456" y="78"/>
                    <a:pt x="456" y="78"/>
                  </a:cubicBezTo>
                  <a:cubicBezTo>
                    <a:pt x="456" y="84"/>
                    <a:pt x="452" y="89"/>
                    <a:pt x="447" y="89"/>
                  </a:cubicBezTo>
                  <a:cubicBezTo>
                    <a:pt x="368" y="89"/>
                    <a:pt x="368" y="89"/>
                    <a:pt x="368" y="89"/>
                  </a:cubicBezTo>
                  <a:cubicBezTo>
                    <a:pt x="368" y="125"/>
                    <a:pt x="368" y="125"/>
                    <a:pt x="368" y="125"/>
                  </a:cubicBezTo>
                  <a:cubicBezTo>
                    <a:pt x="447" y="125"/>
                    <a:pt x="447" y="125"/>
                    <a:pt x="447" y="125"/>
                  </a:cubicBezTo>
                  <a:cubicBezTo>
                    <a:pt x="452" y="125"/>
                    <a:pt x="456" y="129"/>
                    <a:pt x="456" y="135"/>
                  </a:cubicBezTo>
                  <a:cubicBezTo>
                    <a:pt x="456" y="135"/>
                    <a:pt x="456" y="135"/>
                    <a:pt x="456" y="135"/>
                  </a:cubicBezTo>
                  <a:cubicBezTo>
                    <a:pt x="456" y="141"/>
                    <a:pt x="452" y="146"/>
                    <a:pt x="447" y="146"/>
                  </a:cubicBezTo>
                  <a:cubicBezTo>
                    <a:pt x="368" y="146"/>
                    <a:pt x="368" y="146"/>
                    <a:pt x="368" y="146"/>
                  </a:cubicBezTo>
                  <a:cubicBezTo>
                    <a:pt x="368" y="186"/>
                    <a:pt x="368" y="186"/>
                    <a:pt x="368" y="186"/>
                  </a:cubicBezTo>
                  <a:cubicBezTo>
                    <a:pt x="447" y="186"/>
                    <a:pt x="447" y="186"/>
                    <a:pt x="447" y="186"/>
                  </a:cubicBezTo>
                  <a:cubicBezTo>
                    <a:pt x="452" y="186"/>
                    <a:pt x="456" y="190"/>
                    <a:pt x="456" y="196"/>
                  </a:cubicBezTo>
                  <a:cubicBezTo>
                    <a:pt x="456" y="196"/>
                    <a:pt x="456" y="196"/>
                    <a:pt x="456" y="196"/>
                  </a:cubicBezTo>
                  <a:cubicBezTo>
                    <a:pt x="456" y="202"/>
                    <a:pt x="452" y="207"/>
                    <a:pt x="447" y="207"/>
                  </a:cubicBezTo>
                  <a:cubicBezTo>
                    <a:pt x="368" y="207"/>
                    <a:pt x="368" y="207"/>
                    <a:pt x="368" y="207"/>
                  </a:cubicBezTo>
                  <a:cubicBezTo>
                    <a:pt x="368" y="285"/>
                    <a:pt x="368" y="285"/>
                    <a:pt x="368" y="285"/>
                  </a:cubicBezTo>
                  <a:close/>
                  <a:moveTo>
                    <a:pt x="348" y="311"/>
                  </a:moveTo>
                  <a:cubicBezTo>
                    <a:pt x="348" y="318"/>
                    <a:pt x="346" y="325"/>
                    <a:pt x="341" y="330"/>
                  </a:cubicBezTo>
                  <a:cubicBezTo>
                    <a:pt x="336" y="335"/>
                    <a:pt x="330" y="337"/>
                    <a:pt x="323" y="337"/>
                  </a:cubicBezTo>
                  <a:cubicBezTo>
                    <a:pt x="229" y="334"/>
                    <a:pt x="109" y="320"/>
                    <a:pt x="49" y="386"/>
                  </a:cubicBezTo>
                  <a:cubicBezTo>
                    <a:pt x="39" y="397"/>
                    <a:pt x="29" y="407"/>
                    <a:pt x="20" y="417"/>
                  </a:cubicBezTo>
                  <a:cubicBezTo>
                    <a:pt x="19" y="389"/>
                    <a:pt x="19" y="363"/>
                    <a:pt x="25" y="335"/>
                  </a:cubicBezTo>
                  <a:cubicBezTo>
                    <a:pt x="24" y="335"/>
                    <a:pt x="24" y="335"/>
                    <a:pt x="24" y="335"/>
                  </a:cubicBezTo>
                  <a:cubicBezTo>
                    <a:pt x="11" y="335"/>
                    <a:pt x="0" y="323"/>
                    <a:pt x="0" y="309"/>
                  </a:cubicBezTo>
                  <a:cubicBezTo>
                    <a:pt x="0" y="79"/>
                    <a:pt x="0" y="79"/>
                    <a:pt x="0" y="79"/>
                  </a:cubicBezTo>
                  <a:cubicBezTo>
                    <a:pt x="0" y="65"/>
                    <a:pt x="11" y="53"/>
                    <a:pt x="24" y="53"/>
                  </a:cubicBezTo>
                  <a:cubicBezTo>
                    <a:pt x="124" y="53"/>
                    <a:pt x="224" y="53"/>
                    <a:pt x="324" y="53"/>
                  </a:cubicBezTo>
                  <a:cubicBezTo>
                    <a:pt x="337" y="53"/>
                    <a:pt x="348" y="65"/>
                    <a:pt x="348" y="79"/>
                  </a:cubicBezTo>
                  <a:cubicBezTo>
                    <a:pt x="348" y="136"/>
                    <a:pt x="348" y="255"/>
                    <a:pt x="348" y="311"/>
                  </a:cubicBezTo>
                  <a:close/>
                  <a:moveTo>
                    <a:pt x="58" y="119"/>
                  </a:moveTo>
                  <a:cubicBezTo>
                    <a:pt x="290" y="119"/>
                    <a:pt x="290" y="119"/>
                    <a:pt x="290" y="119"/>
                  </a:cubicBezTo>
                  <a:cubicBezTo>
                    <a:pt x="295" y="119"/>
                    <a:pt x="300" y="124"/>
                    <a:pt x="300" y="129"/>
                  </a:cubicBezTo>
                  <a:cubicBezTo>
                    <a:pt x="300" y="129"/>
                    <a:pt x="300" y="129"/>
                    <a:pt x="300" y="129"/>
                  </a:cubicBezTo>
                  <a:cubicBezTo>
                    <a:pt x="300" y="135"/>
                    <a:pt x="295" y="140"/>
                    <a:pt x="290" y="140"/>
                  </a:cubicBezTo>
                  <a:cubicBezTo>
                    <a:pt x="58" y="140"/>
                    <a:pt x="58" y="140"/>
                    <a:pt x="58" y="140"/>
                  </a:cubicBezTo>
                  <a:cubicBezTo>
                    <a:pt x="53" y="140"/>
                    <a:pt x="48" y="135"/>
                    <a:pt x="48" y="129"/>
                  </a:cubicBezTo>
                  <a:cubicBezTo>
                    <a:pt x="48" y="129"/>
                    <a:pt x="48" y="129"/>
                    <a:pt x="48" y="129"/>
                  </a:cubicBezTo>
                  <a:cubicBezTo>
                    <a:pt x="48" y="124"/>
                    <a:pt x="53" y="119"/>
                    <a:pt x="58" y="119"/>
                  </a:cubicBezTo>
                  <a:close/>
                  <a:moveTo>
                    <a:pt x="58" y="176"/>
                  </a:moveTo>
                  <a:cubicBezTo>
                    <a:pt x="290" y="176"/>
                    <a:pt x="290" y="176"/>
                    <a:pt x="290" y="176"/>
                  </a:cubicBezTo>
                  <a:cubicBezTo>
                    <a:pt x="295" y="176"/>
                    <a:pt x="300" y="181"/>
                    <a:pt x="300" y="187"/>
                  </a:cubicBezTo>
                  <a:cubicBezTo>
                    <a:pt x="300" y="187"/>
                    <a:pt x="300" y="187"/>
                    <a:pt x="300" y="187"/>
                  </a:cubicBezTo>
                  <a:cubicBezTo>
                    <a:pt x="300" y="193"/>
                    <a:pt x="295" y="198"/>
                    <a:pt x="290" y="198"/>
                  </a:cubicBezTo>
                  <a:cubicBezTo>
                    <a:pt x="58" y="198"/>
                    <a:pt x="58" y="198"/>
                    <a:pt x="58" y="198"/>
                  </a:cubicBezTo>
                  <a:cubicBezTo>
                    <a:pt x="53" y="198"/>
                    <a:pt x="48" y="193"/>
                    <a:pt x="48" y="187"/>
                  </a:cubicBezTo>
                  <a:cubicBezTo>
                    <a:pt x="48" y="187"/>
                    <a:pt x="48" y="187"/>
                    <a:pt x="48" y="187"/>
                  </a:cubicBezTo>
                  <a:cubicBezTo>
                    <a:pt x="48" y="181"/>
                    <a:pt x="53" y="176"/>
                    <a:pt x="58" y="176"/>
                  </a:cubicBezTo>
                  <a:close/>
                  <a:moveTo>
                    <a:pt x="58" y="237"/>
                  </a:moveTo>
                  <a:cubicBezTo>
                    <a:pt x="290" y="237"/>
                    <a:pt x="290" y="237"/>
                    <a:pt x="290" y="237"/>
                  </a:cubicBezTo>
                  <a:cubicBezTo>
                    <a:pt x="295" y="237"/>
                    <a:pt x="300" y="242"/>
                    <a:pt x="300" y="248"/>
                  </a:cubicBezTo>
                  <a:cubicBezTo>
                    <a:pt x="300" y="248"/>
                    <a:pt x="300" y="248"/>
                    <a:pt x="300" y="248"/>
                  </a:cubicBezTo>
                  <a:cubicBezTo>
                    <a:pt x="300" y="254"/>
                    <a:pt x="295" y="259"/>
                    <a:pt x="290" y="259"/>
                  </a:cubicBezTo>
                  <a:cubicBezTo>
                    <a:pt x="58" y="259"/>
                    <a:pt x="58" y="259"/>
                    <a:pt x="58" y="259"/>
                  </a:cubicBezTo>
                  <a:cubicBezTo>
                    <a:pt x="53" y="259"/>
                    <a:pt x="48" y="254"/>
                    <a:pt x="48" y="248"/>
                  </a:cubicBezTo>
                  <a:cubicBezTo>
                    <a:pt x="48" y="248"/>
                    <a:pt x="48" y="248"/>
                    <a:pt x="48" y="248"/>
                  </a:cubicBezTo>
                  <a:cubicBezTo>
                    <a:pt x="48" y="242"/>
                    <a:pt x="53" y="237"/>
                    <a:pt x="58" y="237"/>
                  </a:cubicBezTo>
                  <a:close/>
                  <a:moveTo>
                    <a:pt x="38" y="371"/>
                  </a:moveTo>
                  <a:cubicBezTo>
                    <a:pt x="39" y="352"/>
                    <a:pt x="43" y="338"/>
                    <a:pt x="48" y="320"/>
                  </a:cubicBezTo>
                  <a:cubicBezTo>
                    <a:pt x="35" y="320"/>
                    <a:pt x="35" y="320"/>
                    <a:pt x="35" y="320"/>
                  </a:cubicBezTo>
                  <a:cubicBezTo>
                    <a:pt x="25" y="320"/>
                    <a:pt x="18" y="312"/>
                    <a:pt x="18" y="301"/>
                  </a:cubicBezTo>
                  <a:cubicBezTo>
                    <a:pt x="18" y="91"/>
                    <a:pt x="18" y="91"/>
                    <a:pt x="18" y="91"/>
                  </a:cubicBezTo>
                  <a:cubicBezTo>
                    <a:pt x="18" y="81"/>
                    <a:pt x="25" y="72"/>
                    <a:pt x="35" y="72"/>
                  </a:cubicBezTo>
                  <a:cubicBezTo>
                    <a:pt x="128" y="72"/>
                    <a:pt x="220" y="72"/>
                    <a:pt x="313" y="72"/>
                  </a:cubicBezTo>
                  <a:cubicBezTo>
                    <a:pt x="323" y="72"/>
                    <a:pt x="330" y="81"/>
                    <a:pt x="330" y="91"/>
                  </a:cubicBezTo>
                  <a:cubicBezTo>
                    <a:pt x="330" y="140"/>
                    <a:pt x="330" y="252"/>
                    <a:pt x="330" y="301"/>
                  </a:cubicBezTo>
                  <a:cubicBezTo>
                    <a:pt x="330" y="306"/>
                    <a:pt x="329" y="311"/>
                    <a:pt x="325" y="314"/>
                  </a:cubicBezTo>
                  <a:cubicBezTo>
                    <a:pt x="322" y="318"/>
                    <a:pt x="318" y="320"/>
                    <a:pt x="313" y="320"/>
                  </a:cubicBezTo>
                  <a:cubicBezTo>
                    <a:pt x="227" y="318"/>
                    <a:pt x="83" y="308"/>
                    <a:pt x="38" y="37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896858" y="1849456"/>
            <a:ext cx="55193" cy="54472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896858" y="4553229"/>
            <a:ext cx="55193" cy="54472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204704" y="4550314"/>
            <a:ext cx="55193" cy="54472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204704" y="1858981"/>
            <a:ext cx="55193" cy="54472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电流、电压和功率等基本概念</a:t>
              </a:r>
            </a:p>
          </p:txBody>
        </p:sp>
      </p:grpSp>
      <p:sp>
        <p:nvSpPr>
          <p:cNvPr id="35" name="TextBox 35"/>
          <p:cNvSpPr txBox="1"/>
          <p:nvPr/>
        </p:nvSpPr>
        <p:spPr>
          <a:xfrm>
            <a:off x="1014204" y="1697056"/>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电流</a:t>
            </a:r>
          </a:p>
        </p:txBody>
      </p:sp>
      <p:sp>
        <p:nvSpPr>
          <p:cNvPr id="36" name="TextBox 36"/>
          <p:cNvSpPr txBox="1"/>
          <p:nvPr/>
        </p:nvSpPr>
        <p:spPr>
          <a:xfrm>
            <a:off x="1014204" y="2064492"/>
            <a:ext cx="3000375" cy="155225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电荷的定向移动形成电流，单位是安培（A）。</a:t>
            </a:r>
          </a:p>
        </p:txBody>
      </p:sp>
      <p:sp>
        <p:nvSpPr>
          <p:cNvPr id="37" name="TextBox 37"/>
          <p:cNvSpPr txBox="1"/>
          <p:nvPr/>
        </p:nvSpPr>
        <p:spPr>
          <a:xfrm>
            <a:off x="1014204" y="438778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电压</a:t>
            </a:r>
          </a:p>
        </p:txBody>
      </p:sp>
      <p:sp>
        <p:nvSpPr>
          <p:cNvPr id="38" name="TextBox 38"/>
          <p:cNvSpPr txBox="1"/>
          <p:nvPr/>
        </p:nvSpPr>
        <p:spPr>
          <a:xfrm>
            <a:off x="1014204" y="4800960"/>
            <a:ext cx="3000375" cy="155225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电压是衡量单位电荷在静电场中由于电势不同所产生的能量差的物理量，单位是伏特（V）。</a:t>
            </a:r>
          </a:p>
        </p:txBody>
      </p:sp>
      <p:sp>
        <p:nvSpPr>
          <p:cNvPr id="39" name="TextBox 39"/>
          <p:cNvSpPr txBox="1"/>
          <p:nvPr/>
        </p:nvSpPr>
        <p:spPr>
          <a:xfrm>
            <a:off x="8682737" y="1697056"/>
            <a:ext cx="2426717"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功率</a:t>
            </a:r>
          </a:p>
        </p:txBody>
      </p:sp>
      <p:sp>
        <p:nvSpPr>
          <p:cNvPr id="40" name="TextBox 40"/>
          <p:cNvSpPr txBox="1"/>
          <p:nvPr/>
        </p:nvSpPr>
        <p:spPr>
          <a:xfrm>
            <a:off x="8108705" y="2003045"/>
            <a:ext cx="3000749" cy="155225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功率是指物体在单位时间内所做的功的多少，即功率是描述做功快慢的物理量，单位是瓦特（W）。</a:t>
            </a:r>
          </a:p>
        </p:txBody>
      </p:sp>
      <p:sp>
        <p:nvSpPr>
          <p:cNvPr id="41" name="TextBox 41"/>
          <p:cNvSpPr txBox="1"/>
          <p:nvPr/>
        </p:nvSpPr>
        <p:spPr>
          <a:xfrm>
            <a:off x="8682737" y="4387787"/>
            <a:ext cx="2426717"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电阻</a:t>
            </a:r>
          </a:p>
        </p:txBody>
      </p:sp>
      <p:sp>
        <p:nvSpPr>
          <p:cNvPr id="42" name="TextBox 42"/>
          <p:cNvSpPr txBox="1"/>
          <p:nvPr/>
        </p:nvSpPr>
        <p:spPr>
          <a:xfrm>
            <a:off x="8108705" y="4800960"/>
            <a:ext cx="3000749" cy="155225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电阻是描述导体导电性能的物理量，单位是欧姆（Ω）。电阻越大，导体对电流的阻碍作用越强。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火灾原因分析与预防措施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由于电气设备过载、短路、接触不良等原因引发的火灾。据统计，电气火灾在家庭火灾中占比较大，且呈上升趋势。</a:t>
            </a:r>
          </a:p>
        </p:txBody>
      </p:sp>
      <p:pic>
        <p:nvPicPr>
          <p:cNvPr id="6" name="Picture 6"/>
          <p:cNvPicPr>
            <a:picLocks noChangeAspect="1"/>
          </p:cNvPicPr>
          <p:nvPr/>
        </p:nvPicPr>
        <p:blipFill>
          <a:blip r:embed="rId2"/>
          <a:srcRect l="1292" r="12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电气火灾</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因燃气泄漏、使用不当或设备故障等原因导致的火灾。这类火灾在厨房等使用燃气设备的地方较为常见。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燃气火灾</a:t>
            </a:r>
          </a:p>
        </p:txBody>
      </p:sp>
      <p:pic>
        <p:nvPicPr>
          <p:cNvPr id="10" name="Picture 10"/>
          <p:cNvPicPr>
            <a:picLocks noChangeAspect="1"/>
          </p:cNvPicPr>
          <p:nvPr/>
        </p:nvPicPr>
        <p:blipFill>
          <a:blip r:embed="rId3"/>
          <a:srcRect l="14667" r="14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042" r="100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如烟蒂、蜡烛、玩火等人为原因引发的火灾。这类火灾往往由于人们的疏忽大意或儿童玩火造成。</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人为因素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火灾原因分类及统计数据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0367" b="1036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12522" r="1252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火灾风险评估方法论述</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安全检查表法</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通过制定详细的安全检查表，对家庭中的电气线路、燃气设备、易燃物品等进行定期检查，以发现潜在的安全隐患。</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预先危险性分析法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在火灾发生前，对可能导致火灾的各种因素进行分析，确定其危险等级，并采取相应的预防措施。</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故障类型和影响分析法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通过分析电气设备和线路可能发生的故障类型及其影响，确定火灾风险的大小，并制定相应的防范措施。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458" r="945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选用合格的电气设备和电线，避免过载使用；定期检查电气线路和设备，及时更换老化、破损的部件；安装漏电保护器等安全装置。</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电气火灾预防措施</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定期检查燃气管道和设备，确保其完好无损；使用燃气设备时要有人看管，避免干烧或空烧；安装燃气报警器等安全装置。</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燃气火灾预防措施</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加强家庭成员的消防安全教育，提高火灾防范意识；将易燃物品远离火源和热源；教育儿童不要玩火，发现火情及时报警。</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人为因素火灾预防措施</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针对性预防措施制定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安全电路选择与设计原则</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https://d.book118.com/457112001153006035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2024-09-10T11:45:01.159</cp:lastPrinted>
  <dcterms:created xsi:type="dcterms:W3CDTF">2024-09-10T03:45:01Z</dcterms:created>
  <dcterms:modified xsi:type="dcterms:W3CDTF">2024-09-10T03:45:03Z</dcterms:modified>
</cp:coreProperties>
</file>