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68551-A7AC-4C03-A057-9DA6B3EB6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A7D67-BD2B-4648-8993-8147F822F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BF471-953D-4556-B083-E36542595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23299-DCFA-4F5C-95D5-FE627B333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82268F-CC2A-4A0D-9CD1-20A9F58AE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99CF10-4D2B-4F18-92D8-D4EB04F5E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2DB260-AB0B-4908-9631-1B7A4BE74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5AE3C-06C8-4AE2-9832-2D521856D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A2CC3-1A03-4117-A3B4-C920D3918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EE2A8-F36E-43A6-8466-CBF4C6469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7F14C-E4DD-42DC-88CA-D999A4262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12113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三踝骨折病人的护理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骨折原因及影响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护理对于三踝骨折病人的康复至关重要，涉及疼痛缓解、功能恢复和心理支持等方面。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三踝骨折是一种常见的踝关节骨折，通常由高处跌落或交通事故等外力造成。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通过科学合理的护理，可以帮助病人尽快康复，减少并发症的发生。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预防再次受伤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" r="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有效的护理可以改善病人的生活质量，使他们能够尽快恢复正常的生活和工作。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正确的护理还可以预防骨折部位的再次受伤，保护踝关节的稳定性。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骨折原因及影响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由于摔倒、车祸、运动损伤等原因，踝关节受到外力撞击，导致三踝骨折。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" b="1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083" b="2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010" b="1001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外力撞击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随着年龄增长，骨骼中的矿物质逐渐流失，骨质变得疏松，容易发生骨折。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长期从事重体力劳动或长时间站立工作，踝关节受到反复压力和摩擦，导致骨折。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长期慢性劳损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骨折对病人的影响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骨折后，病人会感到剧烈的疼痛，尤其是在活动或负重时。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活动受限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三踝骨折可能导致踝关节僵硬和活动受限，影响病人的行走和日常生活。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心理压力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骨折可能导致病人产生焦虑、抑郁等心理压力，影响康复进程。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对病人的疼痛程度进行评估，了解疼痛的性质、部位和持续时间，以便采取适当的护理措施。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根据疼痛评估结果，遵医嘱给予适当的止痛药，如非处方药或处方药，以缓解病人的疼痛。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采用冷敷、热敷、按摩等物理治疗方法，缓解病人的疼痛和肌肉紧张。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中期康复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随着骨折愈合的进展，逐渐增加康复训练的强度和难度，包括负重训练、步态训练等，以恢复病人的行走能力和日常生活能力。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在医生的指导下，进行早期的康复训练，如关节活动、肌肉力量训练等，以促进骨折愈合和功能恢复。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后期康复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在骨折愈合后，继续进行康复训练，以进一步巩固和提升病人的功能恢复效果，预防并发症的发生。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931" r="393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https://d.book118.com/457112113065006035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2024-09-09T22:31:53.479</cp:lastPrinted>
  <dcterms:created xsi:type="dcterms:W3CDTF">2024-09-09T14:31:53Z</dcterms:created>
  <dcterms:modified xsi:type="dcterms:W3CDTF">2024-09-09T14:31:55Z</dcterms:modified>
</cp:coreProperties>
</file>