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0D34FF-0DF1-4C59-8122-4AC4F7C2B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0D8469-82CC-4DD4-852D-5324FBCC7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85379F-BB9F-4979-B6FE-01C3DD82E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B57479-07D3-4767-BB3C-AEDE48B1B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9952EA-C717-4BAF-910F-E84DAFE4A0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7D6D3A-4879-4592-BFEC-E9419D249F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A3117A-BD05-42CD-837D-3D86FBDC9F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F5A37F-CDA7-4C36-84A8-0121B4C0FD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B02A18-A10F-4E3C-9A84-B57DCDBD8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0B6400-3399-466E-8196-73E196015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98922F-83FB-41B8-9209-4109AC8A4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11216406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客户服务技巧拓展售后工程师考核方案培训实用方法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客户服务理念与技巧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售后工程师角色与职责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考核方案设计与实施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培训方法与实用技巧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客户服务理念与技巧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优质的客户服务能够增强客户对企业的信任和忠诚度，从而提高客户满意度。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125" r="13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促进口碑传播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增加销售机会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208" r="13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满意的客户更有可能向他人推荐企业的产品或服务，形成良好的口碑传播。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通过提供卓越的客户服务，企业可以与客户建立长期合作关系，进而增加销售机会和市场份额。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客户服务重要性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积极倾听客户的需求和意见，给予客户充分的关注和尊重。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倾听能力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使用简洁明了的语言，确保信息传达准确无误。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表达清晰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及时回应客户的问题和反馈，保持沟通畅通。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有效反馈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有效沟通技巧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情绪管理与压力应对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了解自己的情绪和压力触发因素，学会自我调节。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积极心态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保持乐观积极的工作态度，勇于面对挑战和压力。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寻求支持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与同事、上级或心理专业人士交流，分享经验和寻求帮助。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建立良好客户关系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深入了解客户的期望和需求，提供个性化的服务方案。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定期与客户保持联系，关心客户的使用情况和满意度。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遇到客户投诉时，积极解决问题并跟进处理结果，确保客户满意。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不断收集客户反馈和建议，持续改进服务质量和客户体验。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了解客户需求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主动关怀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处理投诉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售后工程师角色与职责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售后工程师定位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售后工程师需要具备专业的技术知识和良好的服务意识，能够快速响应客户需求，提供优质的服务。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售后工程师是企业与客户之间的桥梁，负责解决客户在使用产品过程中遇到的问题，提供技术支持和解决方案。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4449" r="24449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售后工程师需要及时接收并记录客户反馈的问题，了解问题的具体情况。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接收客户反馈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根据客户提供的信息和现场情况，售后工程师需要分析问题产生的原因，并制定相应的解决方案。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分析问题原因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售后工程师需要按照解决方案的要求，及时、准确地解决客户遇到的问题，确保客户满意。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解决问题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售后工程师需要跟进问题的解决情况，及时向客户反馈处理结果，并收集客户的意见和建议，不断改进服务质量。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跟进与反馈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常见问题处理流程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售后工程师需要具备专业的技术知识和良好的服务意识，提供快速、准确、周到的服务，让客户感受到企业的关心和重视。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提供优质的服务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售后工程师需要主动与客户保持沟通，了解客户的需求和意见，及时解决问题，提高客户的满意度。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主动沟通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售后工程师需要定期回访客户，了解客户对产品的使用情况和满意度，及时发现并解决问题，提高客户的忠诚度。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定期回访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客户满意度提升策略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售后工程师需要与销售、研发等部门保持紧密的合作关系，共同为客户提供优质的服务。同时，售后工程师之间也需要相互协作，共同解决客户遇到的问题。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售后工程师需要具备良好的沟通能力，能够与客户进行有效的沟通，了解客户的需求和意见，并及时向相关部门反馈。同时，售后工程师还需要与同事之间保持良好的沟通，确保工作的顺利进行。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团队协作与沟通能力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考核方案设计与实施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量化评估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采用可量化的指标对售后工程师的工作绩效进行评估，确保考核的公正性和客观性。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通过考核，促使售后工程师提高服务水平和质量，满足客户需求。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激励与约束并重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通过考核结果的奖惩措施，激励售后工程师积极工作，同时约束不良行为。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明确考核目标与原则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https://d.book118.com/457112164064006044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2024-09-18T21:11:04.512</cp:lastPrinted>
  <dcterms:created xsi:type="dcterms:W3CDTF">2024-09-18T13:11:04Z</dcterms:created>
  <dcterms:modified xsi:type="dcterms:W3CDTF">2024-09-18T13:11:06Z</dcterms:modified>
</cp:coreProperties>
</file>