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BDED1-60B0-4EB5-8859-E76D34267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864E3-2470-4231-9D84-D41A5BBB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EB1E5-8C31-4255-83E0-482A92C32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BDCD8-FFAC-4591-89EB-AD58AEC36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FD6977-E5BF-4C19-A45E-B47976DE2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13C616-FC7D-433E-BF0B-ECAFC0F9A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922E07-2B34-46F2-BEE5-1E9DF2F3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A6B9A-E541-4B1A-A387-A7B3F16B4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FE88B-DCBF-4109-8314-C1B18285E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52674-E55E-492C-B997-7A2C04DFB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7F475-BAEC-42B1-A6C2-5C188253A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13064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胃癌NCCN指南更新与解读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胃癌流行病学与危险因素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治疗原则与方案选择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手术与非手术治疗比较及选择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放化疗在胃癌治疗中的应用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并发症处理及生活质量改善措施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适应胃癌诊疗的新进展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近年来，胃癌的诊疗手段不断更新，新型药物和治疗方法不断涌现，本次指南更新及时反映了这些新进展。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提高胃癌患者的生存率和生活质量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通过推广和实施新的诊疗指南，有望提高胃癌患者的生存率和生活质量。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提供胃癌的最新诊疗指南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NCCN指南是全球公认的肿瘤诊疗标准，本次更新旨在为临床医生提供胃癌的最新诊疗策略和建议。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更新了胃癌的分类和分期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增加了新型药物和治疗手段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强调了多学科综合治疗的重要性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提供了患者教育和心理支持的建议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指南更新概述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根据最新的病理学和影像学进展，对胃癌的分类和分期进行了更新，更加准确地反映了患者的病情。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本次指南更新中，增加了针对胃癌的新型药物和治疗手段，如免疫治疗、靶向治疗等。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指南强调了对胃癌患者应采取多学科综合治疗的方法，包括手术、放疗、化疗、免疫治疗等多种治疗手段的综合应用。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指南还提供了针对胃癌患者的教育和心理支持建议，帮助患者更好地应对疾病和治疗带来的身心压力。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胃癌流行病学与危险因素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全球胃癌发病情况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胃癌是全球第五大常见癌症，每年新发病例约100万例。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胃癌死亡率较高，每年导致约70万人死亡，是全球第三大癌症死亡原因。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胃癌发病率存在明显的地域差异，东亚、东欧和南美洲等地区发病率较高。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死亡率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中国胃癌发病情况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胃癌在中国癌症死亡率中排名第二，每年导致约30万人死亡。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中国胃癌发病率存在明显的地区差异，西北、东北和沿海地区发病率较高。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中国是胃癌高发国家之一，每年新发病例约40万例。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危险因素与预防策略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幽门螺杆菌感染、饮食不规律、高盐饮食、吸烟、饮酒、遗传因素等是胃癌的主要危险因素。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预防胃癌的策略包括控制危险因素、推广健康生活方式、加强早期筛查和诊断等。例如，积极治疗幽门螺杆菌感染、改善饮食习惯、戒烟限酒、定期进行胃镜检查等。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胃癌早期症状不明显，可能出现消化不良、上腹不适等非特异性症状。随着病情发展，可能出现腹痛、恶心、呕吐、黑便、血便等症状。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胃癌的诊断主要依赖于胃镜检查及活检。对于疑似病例，应进行胃镜检查并取活检组织进行病理学检查以明确诊断。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分期评估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胃癌的分期通常采用TNM分期系统，根据肿瘤浸润深度（T）、淋巴结转移情况（N）和远处转移情况（M）进行评估。不同分期对应不同的治疗策略和预后。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胃癌的预后与多种因素有关，包括肿瘤分期、病理类型、患者年龄、身体状况以及治疗方式等。早期发现和积极治疗有助于提高预后。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58" r="2595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分期评估与预后因素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胃癌需与胃溃疡、胃炎、胃息肉等良性疾病进行鉴别。对于疑似病例，应进行胃镜检查并取活检组织进行病理学检查以明确诊断。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除了胃镜检查外，胃癌患者可能需要进行其他相关检查，如腹部CT、超声内镜、PET-CT等，以评估肿瘤的范围、淋巴结转移情况和远处转移情况，为治疗方案的制定提供依据。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相关检查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鉴别诊断及相关检查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治疗原则与方案选择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内镜治疗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早期胃癌治疗策略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对于符合内镜下切除条件的早期胃癌患者，内镜黏膜下剥离术（ESD）或内镜黏膜切除术（EMR）是首选治疗方法。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对于不符合内镜治疗条件或内镜治疗失败的患者，应及时进行手术治疗，包括胃大部切除术或全胃切除术。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根据患者的具体情况，可辅助使用化疗、放疗或免疫治疗等手段，以降低复发和转移的风险。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手术后患者应接受辅助化疗，以降低复发和转移的风险。常用的化疗药物包括氟尿嘧啶、奥沙利铂、紫杉醇等。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对于局部晚期的患者，放疗可以作为辅助治疗手段，提高局部控制率。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对于可切除的进展期胃癌患者，手术切除是首选治疗方法，包括根治性手术和姑息性手术。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进展期胃癌治疗策略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https://d.book118.com/457113064116006052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2024-09-26T03:53:57.565</cp:lastPrinted>
  <dcterms:created xsi:type="dcterms:W3CDTF">2024-09-25T19:53:57Z</dcterms:created>
  <dcterms:modified xsi:type="dcterms:W3CDTF">2024-09-25T19:53:59Z</dcterms:modified>
</cp:coreProperties>
</file>