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AWRWTC+KNPSMN+ArialMT"/>
      <p:regular r:id="rId17"/>
    </p:embeddedFont>
    <p:embeddedFont>
      <p:font typeface="HTDBIN+MS-UIGothic"/>
      <p:regular r:id="rId18"/>
    </p:embeddedFont>
    <p:embeddedFont>
      <p:font typeface="JODFGH+QNSTDV+MicrosoftYaHei-Bold"/>
      <p:regular r:id="rId19"/>
    </p:embeddedFont>
    <p:embeddedFont>
      <p:font typeface="CBWJWO+ILDACO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16091-3A0D-4A31-94D7-F073CA0C2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ECFB9-C76D-4726-B36E-D47AC2502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7AB40-A5F4-4FCE-B02A-5C63D8FFB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A485F-515A-4ECC-B000-ABE5B7A2F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5E327-49AF-4DD1-B953-2FCF944F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0C3B64-31B3-4D7E-A124-FC9EBBEBD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40D8A2-11AC-4E29-BB16-30ADC30E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0E299-742F-49A1-AC41-DEFEDC654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92E27-2DA6-4BDE-85A5-F7D4CABD6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82BC2-4718-47D1-B5AA-8DB35B03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C7014-A69E-4BA5-815D-44760CBC4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3133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491930"/>
            <a:ext cx="5491421" cy="24098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WRWTC+KNPSMN+ArialMT"/>
                <a:cs typeface="AWRWTC+KNPSM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循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流化床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炉概述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WRWTC+KNPSMN+ArialMT"/>
                <a:cs typeface="AWRWTC+KNPSM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指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标对锅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炉运行影响分析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WRWTC+KNPSMN+ArialMT"/>
                <a:cs typeface="AWRWTC+KNPSM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不同煤种适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性及混煤燃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烧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探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491930"/>
            <a:ext cx="5491421" cy="18805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WRWTC+KNPSMN+ArialMT"/>
                <a:cs typeface="AWRWTC+KNPSM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劣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煤在循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流化床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炉中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2552"/>
              </a:lnSpc>
              <a:spcBef>
                <a:spcPts val="603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AWRWTC+KNPSMN+ArialMT"/>
                <a:cs typeface="AWRWTC+KNPSM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提高循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流化床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炉燃煤适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HTDBIN+MS-UIGothic"/>
                <a:cs typeface="HTDBIN+MS-UIGothic"/>
              </a:rPr>
              <a:t>性策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循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流化床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锅</a:t>
            </a: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炉工作原理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DFGH+QNSTDV+MicrosoftYaHei-Bold"/>
                <a:cs typeface="JODFGH+QNSTD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DFGH+QNSTDV+MicrosoftYaHei-Bold"/>
                <a:cs typeface="JODFGH+QNSTD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DFGH+QNSTDV+MicrosoftYaHei-Bold"/>
                <a:cs typeface="JODFGH+QNSTD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HTDBIN+MS-UIGothic"/>
                <a:cs typeface="HTDBIN+MS-UIGothic"/>
              </a:rPr>
              <a:t>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00B6FF"/>
                </a:solidFill>
                <a:latin typeface="HTDBIN+MS-UIGothic"/>
                <a:cs typeface="HTDBIN+MS-UIGothic"/>
              </a:rPr>
              <a:t>化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2000">
                <a:solidFill>
                  <a:srgbClr val="00B6FF"/>
                </a:solidFill>
                <a:latin typeface="HTDBIN+MS-UIGothic"/>
                <a:cs typeface="HTDBIN+MS-UIGothic"/>
              </a:rPr>
              <a:t>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HTDBIN+MS-UIGothic"/>
                <a:cs typeface="HTDBIN+MS-UIGothic"/>
              </a:rPr>
              <a:t>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烧过</a:t>
            </a:r>
            <a:r>
              <a:rPr sz="2000">
                <a:solidFill>
                  <a:srgbClr val="00B6FF"/>
                </a:solidFill>
                <a:latin typeface="HTDBIN+MS-UIGothic"/>
                <a:cs typeface="HTDBIN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传热传质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循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流化床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锅</a:t>
            </a: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炉特点及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燃料适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性广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保性能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00B6FF"/>
                </a:solidFill>
                <a:latin typeface="HTDBIN+MS-UIGothic"/>
                <a:cs typeface="HTDBIN+MS-UIGothic"/>
              </a:rPr>
              <a:t>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荷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调节</a:t>
            </a: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围</a:t>
            </a:r>
            <a:r>
              <a:rPr sz="2300">
                <a:solidFill>
                  <a:srgbClr val="00B6FF"/>
                </a:solidFill>
                <a:latin typeface="HTDBIN+MS-UIGothic"/>
                <a:cs typeface="HTDBIN+MS-UIGothic"/>
              </a:rPr>
              <a:t>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煤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在循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流化床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锅</a:t>
            </a: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炉中作用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煤种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煤粒度分布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煤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质变</a:t>
            </a:r>
            <a:r>
              <a:rPr sz="2300" spc="23">
                <a:solidFill>
                  <a:srgbClr val="00B6FF"/>
                </a:solidFill>
                <a:latin typeface="HTDBIN+MS-UIGothic"/>
                <a:cs typeface="HTDBIN+MS-UIGothic"/>
              </a:rPr>
              <a:t>化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运行影响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挥发</a:t>
            </a: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分含量影响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床温控制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烧</a:t>
            </a: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效率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污</a:t>
            </a: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染物排放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灰分含量影响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HTDBIN+MS-UIGothic"/>
                <a:cs typeface="HTDBIN+MS-UIGothic"/>
              </a:rPr>
              <a:t>床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层</a:t>
            </a:r>
            <a:r>
              <a:rPr sz="2000" spc="25">
                <a:solidFill>
                  <a:srgbClr val="00B6FF"/>
                </a:solidFill>
                <a:latin typeface="HTDBIN+MS-UIGothic"/>
                <a:cs typeface="HTDBIN+MS-UIGothic"/>
              </a:rPr>
              <a:t>阻力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HTDBIN+MS-UIGothic"/>
                <a:cs typeface="HTDBIN+MS-UIGothic"/>
              </a:rPr>
              <a:t>受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00B6FF"/>
                </a:solidFill>
                <a:latin typeface="HTDBIN+MS-UIGothic"/>
                <a:cs typeface="HTDBIN+MS-UIGothic"/>
              </a:rPr>
              <a:t>面磨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TDBIN+MS-UIGothic"/>
                <a:cs typeface="HTDBIN+MS-UIGothic"/>
              </a:rPr>
              <a:t>排渣系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灰分高会增加床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阻力，影响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灰分高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度增加，受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面磨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炉使用寿命。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灰分高会增加排渣系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担，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用合适的排渣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54175" y="430630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TDBIN+MS-UIGothic"/>
                <a:cs typeface="HTDBIN+MS-UIGothic"/>
              </a:rPr>
              <a:t>炉的正常流化。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TDBIN+MS-UIGothic"/>
                <a:cs typeface="HTDBIN+MS-UIGothic"/>
              </a:rPr>
              <a:t>水分含量影响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床温波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烟气湿度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69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热</a:t>
            </a:r>
            <a:r>
              <a:rPr sz="2300" spc="25">
                <a:solidFill>
                  <a:srgbClr val="00B6FF"/>
                </a:solidFill>
                <a:latin typeface="HTDBIN+MS-UIGothic"/>
                <a:cs typeface="HTDBIN+MS-UIGothic"/>
              </a:rPr>
              <a:t>效率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https://d.book118.com/457113133110006046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AWRWTC+KNPSMN+ArialMT</vt:lpstr>
      <vt:lpstr>Times New Roman</vt:lpstr>
      <vt:lpstr>HTDBIN+MS-UIGothic</vt:lpstr>
      <vt:lpstr>SimSun</vt:lpstr>
      <vt:lpstr>JODFGH+QNSTDV+MicrosoftYaHei-Bold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2024-09-21T16:35:48.210</cp:lastPrinted>
  <dcterms:created xsi:type="dcterms:W3CDTF">2024-09-21T08:35:48Z</dcterms:created>
  <dcterms:modified xsi:type="dcterms:W3CDTF">2024-09-21T08:35:49Z</dcterms:modified>
</cp:coreProperties>
</file>