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3DE6C-02F6-4AEB-82AF-1996D3BA2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9DFA3-5E9A-47B1-8EDF-0A97E8668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D6AB2-1A91-4A9D-A7F4-F9137BD26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64336-37DF-44C0-8614-32523F321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895E5C-A38B-4D48-A0E3-709373E17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ECE43D-933A-43B2-9D31-107F1629E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0B01F6-205E-42F8-82FA-64F467196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263C7-CCB9-4E5A-A2BA-6BBFBC02C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3B412-43FA-4B83-A3F3-3FAF5FB6B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E50A4-E6FE-40C3-9AAB-0EFD604D8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6359D-68F9-4E3E-B3CD-FD897B6C3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15043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行为转变理论护理模式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行为转变理论在护理中的应用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行为转变理论护理模式的核心要素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行为转变理论护理模式的优势与挑战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行为转变理论护理模式的实践案例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提高患者自我管理能力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通过行为转变理论，引导患者认识到自身行为对健康的影响，并学会自我管理和调整。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改善患者生活质量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通过改变不良生活习惯和行为方式，减少疾病危险因素，提高患者生活质量。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促进医护患沟通与合作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建立医护患共同参与的护理模式，加强沟通与协作，提高治疗效果和患者满意度。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指个体在特定情境下，通过自我认知、情感、意志等方面的调整，改变原有不良行为方式，形成新的健康行为方式的过程。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行为转变的定义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包括前意向阶段、意向阶段、准备阶段、行动阶段和维持阶段。每个阶段都有不同的特点和干预措施。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行为转变的阶段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包括个体因素（如年龄、性别、文化背景等）、社会环境因素（如家庭、社区、媒体等）以及心理因素（如认知、情感、动机等）。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行为转变的影响因素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行为转变理论概述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行为转变理论在护理中的应用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通过观察、交谈和问卷调查等方式，全面了解患者的行为习惯、生活方式和心理状态。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评估患者行为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诊断行为成因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根据评估结果，分析患者存在的不良行为或习惯，明确需要改变的目标行为。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深入探讨问题行为的形成原因，包括生理、心理、社会环境和文化背景等多方面因素。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制定个性化护理策略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针对不同患者的特点，制定个性化的护理策略，包括健康教育、心理咨询、行为疗法等。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明确护理计划实施步骤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将护理策略细化为具体的实施步骤，确保计划的可行性和有效性。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设定行为转变目标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根据患者的实际情况和需求，制定明确、具体、可量化的行为转变目标。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制定个性化护理计划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调整与优化护理计划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根据患者的反馈和实际效果，适时调整护理计划，优化护理措施，提高护理效果。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执行护理计划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按照制定的护理计划，有序地执行各项护理措施，确保患者获得全面、连续的护理服务。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密切观察患者的行为变化，及时记录护理过程和效果，为后续的护理决策提供依据。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行为转变理论护理模式的核心要素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通过讲座、研讨会、宣传册等方式，向患者和家属传递疾病防治、健康生活方式等方面的知识。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包括疾病的病因、症状、治疗方法、预防措施等，以及饮食、运动、心理调适等健康生活方式的教育。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根据患者和家属的文化背景、知识水平、接受能力等，采用易于理解和接受的教育形式。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教育形式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知识传播与教育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针对患者和家属的实际需求，提供必要的护理技能培训，如测量血压、注射胰岛素等。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在医护人员的指导下，让患者和家属进行实际操作练习，掌握正确的护理技能。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实践指导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定期对患者和家属的护理技能进行评估，及时发现问题并提供改进建议。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技能培训与实践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https://d.book118.com/457115043140006054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2024-09-29T03:19:19.347</cp:lastPrinted>
  <dcterms:created xsi:type="dcterms:W3CDTF">2024-09-28T19:19:19Z</dcterms:created>
  <dcterms:modified xsi:type="dcterms:W3CDTF">2024-09-28T19:19:21Z</dcterms:modified>
</cp:coreProperties>
</file>