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164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87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5D9E8-6743-46A2-99F6-6B4AFF1AD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12463-ED50-4CB0-B399-F903C277B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60216-33A8-42DE-931E-B27B9A159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3FAB7-ED6E-4153-AA2A-23B00CF92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BFAE82-9B10-473C-8118-3768A0C7A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37CE5C-8461-4842-8492-8B71C0140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BCD762-82C0-456D-9E52-2A41BBAA0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DD0F4-259D-4711-A2C1-4412FCBF2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8611C-68CD-408D-A7C2-7D07A8AE2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FEBE2-C8E8-483A-B109-B808A605E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18687-C14D-4265-8136-E5F1E4D7A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154" r:id="rId2"/>
    <p:sldLayoutId id="2147492155" r:id="rId3"/>
    <p:sldLayoutId id="2147492156" r:id="rId4"/>
    <p:sldLayoutId id="2147492157" r:id="rId5"/>
    <p:sldLayoutId id="2147492158" r:id="rId6"/>
    <p:sldLayoutId id="2147492159" r:id="rId7"/>
    <p:sldLayoutId id="2147492160" r:id="rId8"/>
    <p:sldLayoutId id="2147492161" r:id="rId9"/>
    <p:sldLayoutId id="2147492162" r:id="rId10"/>
    <p:sldLayoutId id="214749216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15102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人力资源策略与人才培养体系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人力资源策略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人才培养体系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人力资源策略与人才培养的关系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案例分享与经验总结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https://d.book118.com/457115102114006032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人力资源策略与人才培养体系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2024-09-05T11:53:30.853</cp:lastPrinted>
  <dcterms:created xsi:type="dcterms:W3CDTF">2024-09-05T03:53:30Z</dcterms:created>
  <dcterms:modified xsi:type="dcterms:W3CDTF">2024-09-05T03:53:32Z</dcterms:modified>
</cp:coreProperties>
</file>