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87926-350C-4E6E-AC06-ACE28CAC4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7809E-AF82-4C41-AC21-EFE1AEBA0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61C33-C26C-48BC-AECD-91C464BE4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AEB70-0F86-433A-ABD5-E685DD372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D3ECFE-3DCA-4467-9204-402D12C9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F6234-CD15-4911-9CC2-B8C649DEF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35BAF-0DBF-4A00-9698-C4C3DA3B5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CD714-B6AE-453A-A362-F5C9EECA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3D7E3-B718-4CAD-92CF-8199320A4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94754-E75A-4E07-A968-F2DB6F64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FC791-E6F1-4BAE-BF42-5140B0BDF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5166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护理规范操作及护理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护理规范操作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护理安全与防护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护理管理与培训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护理规范操作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确保操作环境安全、清洁、无障碍，检查所需设备和物品是否齐全。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根据操作需要，准备合适的护理用品、药品和器械。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向患者解释操作目的、过程和注意事项，安抚患者情绪。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核对患者身份、操作内容及用药等信息，确保准确无误。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按照规定的操作步骤进行，注意观察患者反应，及时处理异常情况。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严格执行操作流程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操作前后均需进行手卫生消毒，防止交叉感染。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注意手卫生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操作后整理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整理用物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清理操作现场，将用过的物品进行分类处理。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详细记录操作过程和结果，及时反馈异常情况。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询问患者感受，告知后续注意事项，给予必要的关怀和指导。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保持患者身体清洁，定期更换床单、衣物，保持室内清洁卫生。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根据患者病情制定饮食计划，指导患者合理进食，保证营养摄入。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协助患者进行排泄，保持患者身体舒适。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观察患者病情变化，如疼痛、咳嗽、呼吸困难等，及时发现并处理。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定期监测患者的体温、脉搏、呼吸、血压等生命体征指标。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观察患者用药后的反应，及时调整用药方案。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详细记录患者的病情变化、治疗过程及护理措施。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定期记录患者的体温、脉搏、呼吸、血压等数据。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记录护理操作过程、护理效果及患者反馈。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https://d.book118.com/457115166021006050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2024-09-22T14:02:41.531</cp:lastPrinted>
  <dcterms:created xsi:type="dcterms:W3CDTF">2024-09-22T06:02:41Z</dcterms:created>
  <dcterms:modified xsi:type="dcterms:W3CDTF">2024-09-22T06:02:43Z</dcterms:modified>
</cp:coreProperties>
</file>