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EAD393-BCB2-4A36-B092-9C8E914F75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5581A-EB07-4CF7-B91B-013FC70F3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A38EB1-B0AC-431B-8944-E6C13BA6BA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5DA601-3E98-4C1E-B119-52AA7B8A31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D502FF-9111-435F-BBED-8C9400B26A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092BB5-F70F-46DC-B9CF-32109ECD5D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AD611B-1E31-47BA-B3EE-4C013FD7B5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3CDB2-F091-4E06-9BEF-4ED68BF91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F2FA2A-950C-4DD0-8943-3C73BA1CDE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CBDC4-7A25-4B70-8783-B999CCA71E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C3F195-B607-4AD5-89FD-18AA87390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20004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3900" b="1">
                <a:solidFill>
                  <a:schemeClr val="dk1">
                    <a:alpha val="100000"/>
                  </a:schemeClr>
                </a:solidFill>
                <a:latin typeface="Microsoft Yahei"/>
                <a:ea typeface="Microsoft Yahei"/>
                <a:cs typeface="Microsoft Yahei"/>
              </a:rPr>
              <a:t>2023-2028年平板玻璃行业并购重组机会及投融资战略研究咨询报告大纲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平板玻璃行业概述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并购重组机会分析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投融资战略研究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通过并购重组和合理的投融资战略，可以有效整合资源、优化产业结构、提升企业竞争力，促进行业健康发展。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并购重组和投融资对行业发展的影响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平板玻璃是建筑、汽车、电子等产业的重要原材料，其行业发展对经济增长和产业升级具有重要意义。</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平板玻璃行业在全球经济中的地位</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rgbClr val="000000">
                    <a:alpha val="100000"/>
                  </a:srgbClr>
                </a:solidFill>
                <a:latin typeface="Microsoft Yahei"/>
                <a:ea typeface="Microsoft Yahei"/>
                <a:cs typeface="Microsoft Yahei"/>
              </a:rPr>
              <a:t>随着城市化进程加速和基础设施建设的不断完善，平板玻璃的需求持续增长，但同时也面临着产能过剩、技术落后等问题。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当前平板玻璃行业的发展状况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本研究报告主要关注2023-2028年期间全球平板玻璃行业的并购重组机会及投融资战略，重点分析市场趋势、企业竞争格局、政策环境等方面。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采用定量与定性相结合的研究方法，包括数据统计分析、案例研究、专家访谈等，以确保研究的客观性和准确性。同时，结合实际调研和深入分析，提出针对性的建议和策略。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平板玻璃行业概述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平板玻璃行业是指生产和销售平板玻璃产品的行业，包括浮法玻璃、普通平板玻璃、钢化玻璃、中空玻璃等多种类型。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根据用途和工艺的不同，平板玻璃行业可以分为多个子行业，如建筑玻璃、汽车玻璃、电子玻璃等。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随着城市化进程加速和建筑业的发展，平板玻璃行业的市场规模不断扩大。据统计，全球平板玻璃市场规模逐年增长，未来几年仍将保持稳定增长态势。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随着环保要求的提高和技术的不断进步，平板玻璃行业将逐渐向高端化、智能化、绿色化方向发展，市场需求也将不断扩大。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主要企业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平板玻璃行业的龙头企业包括中国南玻集团、中国建材集团、信义玻璃控股有限公司等。这些企业拥有先进的生产技术和设备，具备较强的研发和创新能力。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主要产品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平板玻璃行业的核心产品包括浮法玻璃、普通平板玻璃、钢化玻璃、中空玻璃等。这些产品广泛应用于建筑、汽车、电子等领域，具有较高的市场价值和潜力。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行业主要企业和产品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并购重组机会分析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行业并购重组现状和趋势</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当前平板玻璃行业并购重组活跃，主要集中在大型企业之间，以实现规模经济和资源整合。</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随着环保标准的提高和产业升级的需求，预计未来几年平板玻璃行业并购重组将更加频繁，行业集中度将进一步提高。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机会来源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政策推动、市场需求变化、技术进步、企业战略调整等。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横向并购、纵向并购、混合并购等。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并购重组机会来源和类型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并购重组风险和挑战</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估值风险、整合风险、市场风险等。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风险</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如何实现业务协同、文化融合、管理提升等。</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挑战</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投融资战略研究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当前投融资规模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平板玻璃行业的投融资规模呈现逐年增长的趋势，投资者对行业的看好和资金的不断流入使得行业投融资规模不断扩大。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主要投资领域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平板玻璃行业的投资主要集中在技术研发、产能扩张、市场营销等方面，投资者对技术创新和产业升级的关注度越来越高。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未来投融资趋势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随着环保政策的加强和技术的不断进步，未来平板玻璃行业的投融资将更加注重环保和可持续发展，同时，智能化、个性化等新趋势也将成为投资热点。</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行业投融资现状和趋势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制定投融资战略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根据行业发展趋势和企业自身情况，制定合理的投融资战略，明确投资重点和方向，提高投资效益和降低投资风险。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优化融资结构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通过优化融资结构，降低融资成本，提高企业的盈利能力和市场竞争力。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加强投资项目管理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建立完善的投资项目管理体系，确保投资项目的顺利进行，实现投资收益的最大化。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投融资战略制定和实施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风险识别</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对各种可能出现的风险进行充分识别和分析，为风险控制和管理提供依据。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风险评估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对已识别的风险进行评估，确定其可能对企业造成的影响和损失。</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风险应对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制定有效的风险应对措施，降低或避免风险对企业造成的影响和损失。</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投融资风险控制和管理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https://d.book118.com/457120004036006033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2024-09-06T13:27:57.763</cp:lastPrinted>
  <dcterms:created xsi:type="dcterms:W3CDTF">2024-09-06T05:27:57Z</dcterms:created>
  <dcterms:modified xsi:type="dcterms:W3CDTF">2024-09-06T05:27:59Z</dcterms:modified>
</cp:coreProperties>
</file>