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3EA5D-1661-4356-B648-AF43C71B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98A1C-0FCE-4A9F-8550-04370EDCE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5D15A-379D-48A4-A980-30DD96BFD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39E14-FA64-426B-93B6-314A0CAA8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DCCF4-49DC-4757-B3BA-4F0887706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64B9E-A250-4903-8C1E-E2B513B0B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468F9-67EF-4D6E-9209-DEAC1F152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0C6A4-F9C9-48A2-A48D-9FC96CE5D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3B8D3-DD64-4ADC-B3AA-A96C03255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528DF-A406-4786-9AEA-917CCC5D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745CD-DB23-4B71-8375-25F1CA464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20136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急诊科病人病情突变的护理协作与工作协调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急诊科环境与病人特点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护理协作策略与实践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工作协调机制优化建议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培训与演练提高应变能力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总结：构建高效护理协作体系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急诊科环境与病人特点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医疗设备齐全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急诊科配备了各种先进的医疗设备和药品，以应对各种突发事件和紧急状况。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24小时开放，随时接收病人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急诊科作为医院的门户，必须全天候开放，随时准备接收各种急诊病人。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急诊科病人病情往往复杂且多变，需要医护人员迅速准确地做出判断和处理。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急诊科环境概述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某些疾病本身具有突变性，如心脑血管疾病、急性感染等，病人病情可能在短时间内发生显著变化。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疾病本身因素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老年人和体质虚弱者病情变化的可能性更大，需要医护人员更加关注。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病人年龄与体质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病人可能同时患有多种疾病，病情相互影响，导致突变风险增加。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并发症与合并症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病人病情突变风险因素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护理人员需要不断学习和提高自己的专业技能，以应对各种复杂多变的病情。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提高专业技能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急诊科护理工作需要多个部门和人员的紧密协作，护理人员应积极参与团队协作，共同应对挑战。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护理人员应时刻保持警惕，对可能出现的病情突变风险进行及时评估和处理。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强化风险意识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病人在急诊科往往处于紧张、焦虑等负面情绪中，护理人员应关注病人心理变化，提供必要的心理支持和安慰。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关注病人心理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护理人员应对挑战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病情突变识别与评估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25" b="12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意识和神志改变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疼痛程度和部位变化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尿量及颜色变化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早期识别关键指标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如心率、呼吸、血压、体温等突然出现异常波动。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疼痛突然加剧或疼痛部位发生转移。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出现意识模糊、嗜睡、昏迷等状况。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尿量突然减少或增多，尿液颜色异常。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评估病情严重程度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根据生命体征变化评估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如血压下降、心率增快等程度判断病情危重程度。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结合实验室检查结果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如血常规、生化指标等异常结果，进一步分析病情。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考虑病人年龄和病史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结合病人年龄、基础疾病等因素，综合评估病情。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确保医生、护士、检验科等相关部门之间信息畅通，及时传递病人病情变化信息。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做好记录与交接工作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对病情突变及处理措施进行详细记录，确保交接班时信息准确无误传递。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发现病情突变立即上报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护士在发现病人病情突变时，应立即报告医生或上级护士。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451" r="1345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及时上报与沟通机制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护理协作策略与实践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组建多学科护理团队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包括急诊科医生、护士、药师、检验师等，确保团队成员具备相关专业知识和技能。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通过定期的团队建设和培训活动，增强团队成员之间的信任和协作意识。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建立快速响应机制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制定应急预案和流程，确保团队成员在紧急情况下能够迅速响应并有效协作。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建立高效协作团队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对急诊科护士、医生、药师等岗位进行明确分工，确保各项工作有序进行。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明确各岗位职责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落实责任制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建立责任追究制度，明确各岗位在病人病情突变时的具体职责和应对措施。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鼓励团队成员之间积极沟通、协作，共同应对病人病情突变等紧急情况。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明确角色与职责分工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https://d.book118.com/457120136064006044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2024-09-18T21:12:33.996</cp:lastPrinted>
  <dcterms:created xsi:type="dcterms:W3CDTF">2024-09-18T13:12:34Z</dcterms:created>
  <dcterms:modified xsi:type="dcterms:W3CDTF">2024-09-18T13:12:36Z</dcterms:modified>
</cp:coreProperties>
</file>