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5E04C-A117-420C-91C7-BE5A39C7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455DE-AAA9-41A1-8D3C-8AD1B8485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9D42F-267E-492C-B5BD-3695F9DAE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A5514-1430-4366-9FC1-9E0F7E78E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F87D6-32A7-45D2-85A3-096AEFC5D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7B353-ADD6-4444-85E5-7202B288E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0B848F-0D85-4C35-A52B-520A6C3A7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61EC1-559B-43CD-A860-EA94FBAF2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29BCA-3C4E-41DE-8225-CBC17FEB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CAF26-0291-4E45-9829-015843E6A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1C7B4-ADC0-4C2E-93B1-1A9ADC0C2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22142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皮肤黏膜观察及护理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皮肤黏膜异常的观察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皮肤黏膜疾病预防与控制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皮肤黏膜观察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皮肤黏膜的定义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皮肤黏膜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皮肤和黏膜的统称，是人体最大的器官，具有保护、调节体温、感受外界刺激等功能。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覆盖在人体表面的组织，由表皮、真皮和皮下组织构成，具有屏障、调节体温、感觉等功能。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黏膜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覆盖在人体口腔、呼吸道、消化道、泌尿生殖道等器官表面的湿润薄膜，具有保护、分泌、排泄等功能。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皮肤和黏膜作为人体的第一道防线，能够阻挡外界有害物质进入体内，保护内部器官不受损伤。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皮肤中的血管和汗腺能够调节体温，通过散热和保温作用维持体温的恒定。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调节体温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皮肤和黏膜中的神经末梢能够感知外界的刺激，如温度、疼痛、触觉等，并通过神经传导将信息传递给大脑。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感受外界刺激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皮肤黏膜的生理功能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通过观察皮肤黏膜的变化，可以及时发现一些疾病的表现，如皮疹、溃疡、出血等。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观察皮肤黏膜的状况可以评估病情的严重程度和发展趋势，为治疗提供依据。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通过观察皮肤黏膜的变化，可以预防一些并发症的发生，如褥疮、口腔感染等。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皮肤黏膜观察的重要性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皮肤黏膜异常的观察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可能由于血液循环不良、贫血或低血压等原因导致，需要关注并寻求医疗帮助。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皮肤黏膜颜色苍白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可能是黄疸症状，通常与肝脏或胆道疾病有关，应立即就医。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皮肤黏膜颜色发黄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可能是炎症、过敏或烧伤等引起的，需根据具体情况进行处理。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皮肤黏膜颜色发红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皮肤黏膜颜色变化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质地变硬、变厚，可能由皮肤病、自身免疫性疾病等引起，需寻求医疗帮助。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皮肤黏膜水肿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由于液体在组织间隙积聚导致，可能由肾脏疾病、营养不良等原因引起，需要关注并寻求医疗帮助。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皮肤黏膜软化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质地变软、变薄，可能由于营养不良、慢性疾病等原因导致，需要关注并寻求医疗帮助。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皮肤黏膜质地改变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皮肤黏膜温度升高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皮肤黏膜温度降低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皮肤黏膜湿度过高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皮肤黏膜湿度过低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皮肤黏膜温度与湿度变化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95" r="152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067" r="70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可能由于感染、炎症、发热等原因导致，需要关注并寻求医疗帮助。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可能由于血液循环不良、休克等原因导致，需要关注并寻求医疗帮助。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可能由于出汗过多、潮湿环境等原因导致，需要保持干燥、清洁。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可能由于干燥环境、脱水等原因导致，需要补充水分。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https://d.book118.com/457122142055006053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2024-09-27T04:29:27.419</cp:lastPrinted>
  <dcterms:created xsi:type="dcterms:W3CDTF">2024-09-26T20:29:27Z</dcterms:created>
  <dcterms:modified xsi:type="dcterms:W3CDTF">2024-09-26T20:29:29Z</dcterms:modified>
</cp:coreProperties>
</file>