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av" ContentType="audio/wav"/>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5.png"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46082" name=""/>
          <p:cNvSpPr/>
          <p:nvPr>
            <p:ph type="hdr" sz="quarter"/>
          </p:nvPr>
        </p:nvSpPr>
        <p:spPr>
          <a:xfrm>
            <a:off x="0" y="0"/>
            <a:ext cx="2971800" cy="457200"/>
          </a:xfrm>
          <a:prstGeom prst="rect">
            <a:avLst/>
          </a:prstGeom>
          <a:noFill/>
          <a:ln>
            <a:noFill/>
            <a:miter lim="800000"/>
          </a:ln>
        </p:spPr>
        <p:txBody>
          <a:bodyPr/>
          <a:lstStyle/>
          <a:p>
            <a:pPr lvl="0"/>
            <a:r>
              <a:rPr sz="1200"/>
              <a:t>*</a:t>
            </a:r>
            <a:endParaRPr sz="1200"/>
          </a:p>
        </p:txBody>
      </p:sp>
      <p:sp>
        <p:nvSpPr>
          <p:cNvPr id="46083" name=""/>
          <p:cNvSpPr/>
          <p:nvPr>
            <p:ph type="dt" idx="1"/>
          </p:nvPr>
        </p:nvSpPr>
        <p:spPr>
          <a:xfrm>
            <a:off x="3884612" y="0"/>
            <a:ext cx="2971800" cy="457200"/>
          </a:xfrm>
          <a:prstGeom prst="rect">
            <a:avLst/>
          </a:prstGeom>
          <a:noFill/>
          <a:ln>
            <a:noFill/>
            <a:miter lim="800000"/>
          </a:ln>
        </p:spPr>
        <p:txBody>
          <a:bodyPr/>
          <a:lstStyle/>
          <a:p>
            <a:pPr lvl="0" algn="r"/>
            <a:fld id="{163E7C51-CC0E-4C83-95CB-1D3A6A0A59E4}" type="datetime1">
              <a:rPr sz="1200"/>
              <a:t>*</a:t>
            </a:fld>
            <a:endParaRPr sz="1200"/>
          </a:p>
        </p:txBody>
      </p:sp>
      <p:sp>
        <p:nvSpPr>
          <p:cNvPr id="46084"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46085" name=""/>
          <p:cNvSpPr/>
          <p:nvPr>
            <p:ph type="body" sz="quarter" idx="3"/>
          </p:nvPr>
        </p:nvSpPr>
        <p:spPr>
          <a:xfrm>
            <a:off x="685800" y="4343400"/>
            <a:ext cx="54864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6086" name=""/>
          <p:cNvSpPr/>
          <p:nvPr>
            <p:ph type="ftr" sz="quarter" idx="4"/>
          </p:nvPr>
        </p:nvSpPr>
        <p:spPr>
          <a:xfrm>
            <a:off x="0" y="8685212"/>
            <a:ext cx="2971800" cy="457200"/>
          </a:xfrm>
          <a:prstGeom prst="rect">
            <a:avLst/>
          </a:prstGeom>
          <a:noFill/>
          <a:ln>
            <a:noFill/>
            <a:miter lim="800000"/>
          </a:ln>
        </p:spPr>
        <p:txBody>
          <a:bodyPr anchor="b" anchorCtr="0"/>
          <a:lstStyle/>
          <a:p>
            <a:pPr lvl="0"/>
            <a:fld id="{BA9D48D0-7DFB-45F4-B9C8-3697D716F66B}" type="footer">
              <a:rPr sz="1200"/>
              <a:t>*</a:t>
            </a:fld>
            <a:endParaRPr sz="1200"/>
          </a:p>
        </p:txBody>
      </p:sp>
      <p:sp>
        <p:nvSpPr>
          <p:cNvPr id="46087" name=""/>
          <p:cNvSpPr/>
          <p:nvPr>
            <p:ph type="sldNum" sz="quarter" idx="5"/>
          </p:nvPr>
        </p:nvSpPr>
        <p:spPr>
          <a:xfrm>
            <a:off x="3884612" y="8685212"/>
            <a:ext cx="2971800" cy="457200"/>
          </a:xfrm>
          <a:prstGeom prst="rect">
            <a:avLst/>
          </a:prstGeom>
          <a:noFill/>
          <a:ln>
            <a:noFill/>
            <a:miter lim="800000"/>
          </a:ln>
        </p:spPr>
        <p:txBody>
          <a:bodyPr anchor="b" anchorCtr="0"/>
          <a:lstStyle/>
          <a:p>
            <a:pPr lvl="0" algn="r"/>
            <a:fld id="{6C34C443-D275-435B-9427-08E189963F14}" type="slidenum">
              <a:rPr sz="1200"/>
              <a:t>*</a:t>
            </a:fld>
            <a:endParaRPr sz="1200"/>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 Id="rId3" Type="http://schemas.openxmlformats.org/officeDocument/2006/relationships/image" Target="../media/image2.png"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106" name=""/>
          <p:cNvSpPr/>
          <p:nvPr>
            <p:ph type="sldImg"/>
          </p:nvPr>
        </p:nvSpPr>
        <p:spPr>
          <a:xfrm>
            <a:off x="1143000" y="685800"/>
            <a:ext cx="4572000" cy="3429000"/>
          </a:xfrm>
          <a:prstGeom prst="rect">
            <a:avLst/>
          </a:prstGeom>
          <a:noFill/>
          <a:ln>
            <a:miter lim="800000"/>
          </a:ln>
        </p:spPr>
      </p:sp>
      <p:sp>
        <p:nvSpPr>
          <p:cNvPr id="47107"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5pPr>
          </a:lstStyle>
          <a:p>
            <a:pPr lvl="0"/>
            <a:r>
              <a:t>  </a:t>
            </a:r>
          </a:p>
          <a:p>
            <a:pPr lvl="0"/>
            <a:r>
              <a:t>       建立目标系统的逻辑模型的过程大致包括以下几个步骤：</a:t>
            </a:r>
          </a:p>
          <a:p>
            <a:pPr lvl="0"/>
            <a:r>
              <a:t>       1。通过对用户的调查，以数据的流程为线索，获得当前系统的具体模型；</a:t>
            </a:r>
          </a:p>
          <a:p>
            <a:pPr lvl="0"/>
            <a:r>
              <a:t>       2。去掉具体模型中的非本质因素，</a:t>
            </a:r>
            <a:r>
              <a:rPr b="1" u="sng"/>
              <a:t>抽象</a:t>
            </a:r>
            <a:r>
              <a:t>出当前系统的逻辑模型；</a:t>
            </a:r>
          </a:p>
          <a:p>
            <a:pPr lvl="0"/>
            <a:r>
              <a:rPr b="1" u="sng"/>
              <a:t>“抽象（absstration)”------</a:t>
            </a:r>
            <a:r>
              <a:t> 抽象在程序设计中占有很重要的地位。日常生活中也常用到抽象。譬如说，“这本书适用于计算机初学者“，这里的”初学者“就是抽象的一例。他可能姓张，也可能姓李；可能是男，也可能是女；文化程度或高中，或大学；这些都无关紧要。但有一个条件他（她）则必须具备，就是他是一个初学计算机的人。我国有句成语叫”</a:t>
            </a:r>
            <a:r>
              <a:rPr b="1" u="sng"/>
              <a:t>去粗取精</a:t>
            </a:r>
            <a:r>
              <a:t>“，如果把</a:t>
            </a:r>
            <a:r>
              <a:rPr b="1">
                <a:effectLst>
                  <a:outerShdw blurRad="38100" dist="38100" dir="2700000" algn="tl">
                    <a:schemeClr val="bg2"/>
                  </a:outerShdw>
                </a:effectLst>
              </a:rPr>
              <a:t>”精</a:t>
            </a:r>
            <a:r>
              <a:t>“理解为本质的东西，”粗“表示非本质的可以忽略的细节，则这句话恰好阐明了”</a:t>
            </a:r>
            <a:r>
              <a:rPr b="1" u="sng"/>
              <a:t>抽象</a:t>
            </a:r>
            <a:r>
              <a:t>“的主要要求。</a:t>
            </a:r>
          </a:p>
          <a:p>
            <a:pPr lvl="0"/>
          </a:p>
          <a:p>
            <a:pPr lvl="0"/>
            <a:r>
              <a:t>       3。根据计算机的特点，分析当前系统与目标系统的差别，建立目标系统的初始逻辑模型；</a:t>
            </a:r>
          </a:p>
          <a:p>
            <a:pPr lvl="0"/>
            <a:r>
              <a:t>       4。完善目标系统并补充细节，得出目标系统的正式逻辑模型；</a:t>
            </a:r>
          </a:p>
          <a:p>
            <a:pPr lvl="0"/>
            <a:r>
              <a:t>       5。对正式逻辑模型进行评审与修改，直到用户确认它符合软件的需求为止</a:t>
            </a:r>
          </a:p>
          <a:p>
            <a:pPr lvl="0"/>
            <a:r>
              <a: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02" name=""/>
          <p:cNvSpPr/>
          <p:nvPr>
            <p:ph type="sldImg"/>
          </p:nvPr>
        </p:nvSpPr>
        <p:spPr>
          <a:xfrm>
            <a:off x="1143000" y="685800"/>
            <a:ext cx="4572000" cy="3429000"/>
          </a:xfrm>
          <a:prstGeom prst="rect">
            <a:avLst/>
          </a:prstGeom>
          <a:noFill/>
          <a:ln>
            <a:miter lim="800000"/>
          </a:ln>
        </p:spPr>
      </p:sp>
      <p:sp>
        <p:nvSpPr>
          <p:cNvPr id="51203"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5pPr>
          </a:lstStyle>
          <a:p>
            <a:pPr lvl="0"/>
            <a:r>
              <a:t>  </a:t>
            </a:r>
          </a:p>
          <a:p>
            <a:pPr lvl="0"/>
            <a:r>
              <a:t>        高等学校学生的教材，一般由学校教材科供应。设某校教材科目前的售书手续是：</a:t>
            </a:r>
          </a:p>
          <a:p>
            <a:pPr lvl="0"/>
            <a:r>
              <a:t>        第一步：通过对用户的调查，获得当前系统的具体模型</a:t>
            </a:r>
          </a:p>
          <a:p>
            <a:pPr lvl="0"/>
            <a:r>
              <a:t>        1。每班推代表一人，填写集体购书单</a:t>
            </a:r>
          </a:p>
          <a:p>
            <a:pPr lvl="0"/>
            <a:r>
              <a:t>        2。由各系教学秘书审购书单，去掉不属该班本学期使用的教材，并确认数量与学生人数，之后发给学生购书证</a:t>
            </a:r>
          </a:p>
          <a:p>
            <a:pPr lvl="0"/>
            <a:r>
              <a:t>        3。再由教材科确认购书单中没有已经买过的教材后，为学生开购书发票并同时开领书单</a:t>
            </a:r>
          </a:p>
          <a:p>
            <a:pPr lvl="0"/>
            <a:r>
              <a:t>        4。学生凭购书单到书库领书</a:t>
            </a:r>
          </a:p>
          <a:p>
            <a:pPr lvl="0"/>
            <a:r>
              <a:t> 以上描述的是教材科目前向学生发放教材的的具体模型；下面请建立该目标系统的逻辑模型；</a:t>
            </a:r>
          </a:p>
          <a:p>
            <a:pPr lvl="0"/>
            <a:r>
              <a:t>        第二步：去掉具体模型中的非本质因素，抽象出当前系统的逻辑模型</a:t>
            </a:r>
          </a:p>
          <a:p>
            <a:pPr lvl="0"/>
            <a:r>
              <a:t>        “抽象（absstration)”------ 抽象在程序设计中占有很重要的地位。日常生活中也常用到抽象。譬如说，“这本书适用于计算机初学者“，这里的”初学者“就是抽象的一例。他可能姓张，也可能姓李；可能是男，也可能是女；文化程度或高中，或大学；这些都无关紧要。但有一个条件他（她）则必须具备，就是他是一个初学计算机的人。我国有句成语叫”</a:t>
            </a:r>
            <a:r>
              <a:rPr b="1" u="sng"/>
              <a:t>去粗取精</a:t>
            </a:r>
            <a:r>
              <a:t>“，如果把</a:t>
            </a:r>
            <a:r>
              <a:rPr b="1">
                <a:effectLst>
                  <a:outerShdw blurRad="38100" dist="38100" dir="2700000" algn="tl">
                    <a:schemeClr val="bg2"/>
                  </a:outerShdw>
                </a:effectLst>
              </a:rPr>
              <a:t>”精</a:t>
            </a:r>
            <a:r>
              <a:t>“理解为本质的东西，”粗“表示非本质的可以忽略的细节，则这句话恰好阐明了”</a:t>
            </a:r>
            <a:r>
              <a:rPr b="1" u="sng"/>
              <a:t>抽象</a:t>
            </a:r>
            <a:r>
              <a:t>“的主要要求。</a:t>
            </a:r>
          </a:p>
          <a:p>
            <a:pPr lvl="0"/>
          </a:p>
          <a:p>
            <a:pPr lvl="0"/>
          </a:p>
          <a:p>
            <a:pPr lvl="0"/>
            <a:r>
              <a:t>        1。该系统的非本质因素是：由于销售教材过程中所涉及到的人张王李赵等都是可变的，但他们所承担的业务，如审查购书单，开发票以及收款等是不变 的，所以这些不变的因素才是本质的内容。于是可据此抽象出这一系统的逻辑模型。</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250" name=""/>
          <p:cNvSpPr/>
          <p:nvPr>
            <p:ph type="sldImg"/>
          </p:nvPr>
        </p:nvSpPr>
        <p:spPr>
          <a:xfrm>
            <a:off x="1143000" y="685800"/>
            <a:ext cx="4572000" cy="3429000"/>
          </a:xfrm>
          <a:prstGeom prst="rect">
            <a:avLst/>
          </a:prstGeom>
          <a:noFill/>
          <a:ln>
            <a:miter lim="800000"/>
          </a:ln>
        </p:spPr>
      </p:sp>
      <p:sp>
        <p:nvSpPr>
          <p:cNvPr id="53251"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5pPr>
          </a:lstStyle>
          <a:p>
            <a:pPr lvl="0">
              <a:spcBef>
                <a:spcPct val="0"/>
              </a:spcBef>
              <a:buBlip>
                <a:blip r:embed="rId3"/>
              </a:buBlip>
            </a:pPr>
            <a:r>
              <a:rPr sz="2400">
                <a:ea typeface="楷体_GB2312" pitchFamily="49" charset="-122"/>
              </a:rPr>
              <a:t>   数据流图是软件系统逻辑模型的一种图形表示。 </a:t>
            </a:r>
            <a:endParaRPr sz="2400">
              <a:ea typeface="楷体_GB2312" pitchFamily="49" charset="-122"/>
            </a:endParaRPr>
          </a:p>
          <a:p>
            <a:pPr lvl="0">
              <a:spcBef>
                <a:spcPct val="0"/>
              </a:spcBef>
              <a:buBlip>
                <a:blip r:embed="rId3"/>
              </a:buBlip>
            </a:pPr>
            <a:r>
              <a:rPr sz="2400">
                <a:ea typeface="楷体_GB2312" pitchFamily="49" charset="-122"/>
              </a:rPr>
              <a:t>   任何软件系统从根本上来说，都是对数据进行加工或变换的工具。</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298" name=""/>
          <p:cNvSpPr/>
          <p:nvPr>
            <p:ph type="sldImg"/>
          </p:nvPr>
        </p:nvSpPr>
        <p:spPr>
          <a:xfrm>
            <a:off x="1143000" y="685800"/>
            <a:ext cx="4572000" cy="3429000"/>
          </a:xfrm>
          <a:prstGeom prst="rect">
            <a:avLst/>
          </a:prstGeom>
          <a:noFill/>
          <a:ln>
            <a:miter lim="800000"/>
          </a:ln>
        </p:spPr>
      </p:sp>
      <p:sp>
        <p:nvSpPr>
          <p:cNvPr id="55299"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5pPr>
          </a:lstStyle>
          <a:p>
            <a:pPr lvl="0"/>
            <a:r>
              <a:t>   首先以大家熟悉的事务处理--------“我们去银行取款为例”来说明数据流图描述数据处理的过程。</a:t>
            </a:r>
          </a:p>
          <a:p>
            <a:pPr lvl="0"/>
            <a:r>
              <a:t>下图表示储户到银行用存折取款的手续。储户把存折和取款单一并交给银行出纳员检验。出纳员核对帐目，一旦发现</a:t>
            </a:r>
          </a:p>
          <a:p>
            <a:pPr lvl="0"/>
            <a:r>
              <a:t>存折有效性问题、取款单填写问题或是存折、帐卡与取款但不符等问题时均应报告储户。在检验通过后，出纳员将取款</a:t>
            </a:r>
          </a:p>
          <a:p>
            <a:pPr lvl="0"/>
            <a:r>
              <a:t>信息登记在存折和帐卡上，并通知付款。根据付款通知给储户，从而完成这一简单的数据处理活动。</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7346" name=""/>
          <p:cNvSpPr/>
          <p:nvPr>
            <p:ph type="sldImg"/>
          </p:nvPr>
        </p:nvSpPr>
        <p:spPr>
          <a:xfrm>
            <a:off x="1143000" y="685800"/>
            <a:ext cx="4572000" cy="3429000"/>
          </a:xfrm>
          <a:prstGeom prst="rect">
            <a:avLst/>
          </a:prstGeom>
          <a:noFill/>
          <a:ln>
            <a:miter lim="800000"/>
          </a:ln>
        </p:spPr>
      </p:sp>
      <p:sp>
        <p:nvSpPr>
          <p:cNvPr id="57347"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5pPr>
          </a:lstStyle>
          <a:p>
            <a:pPr lvl="0">
              <a:spcBef>
                <a:spcPct val="0"/>
              </a:spcBef>
            </a:pPr>
            <a:r>
              <a:rPr sz="2400">
                <a:ea typeface="楷体_GB2312" pitchFamily="49" charset="-122"/>
              </a:rPr>
              <a:t>数据存储文件：</a:t>
            </a:r>
            <a:r>
              <a:rPr sz="1800">
                <a:solidFill>
                  <a:srgbClr val="9B56B4"/>
                </a:solidFill>
                <a:ea typeface="楷体_GB2312" pitchFamily="49" charset="-122"/>
              </a:rPr>
              <a:t>文件在数据流图中起保存数据的作用，因而 称为数据存储。它可以是数据库文件或任何形式的数据组织。指 向文件的数据流可理解为写入文件或查询文件，从文件引出的数 据可理解为从文件读取数据或得到查询结果。</a:t>
            </a:r>
            <a:endParaRPr sz="1800">
              <a:solidFill>
                <a:srgbClr val="9B56B4"/>
              </a:solidFill>
              <a:ea typeface="楷体_GB2312" pitchFamily="49" charset="-122"/>
            </a:endParaRPr>
          </a:p>
          <a:p>
            <a:pPr lvl="0">
              <a:spcBef>
                <a:spcPct val="0"/>
              </a:spcBef>
            </a:pPr>
            <a:r>
              <a:rPr sz="1800">
                <a:solidFill>
                  <a:srgbClr val="9B56B4"/>
                </a:solidFill>
                <a:ea typeface="楷体_GB2312" pitchFamily="49" charset="-122"/>
              </a:rPr>
              <a:t>                                   </a:t>
            </a:r>
            <a:endParaRPr sz="1800">
              <a:solidFill>
                <a:srgbClr val="9B56B4"/>
              </a:solidFill>
              <a:ea typeface="楷体_GB2312" pitchFamily="49" charset="-122"/>
            </a:endParaRPr>
          </a:p>
          <a:p>
            <a:pPr lvl="0">
              <a:spcBef>
                <a:spcPct val="0"/>
              </a:spcBef>
            </a:pPr>
            <a:endParaRPr sz="1800">
              <a:solidFill>
                <a:srgbClr val="9B56B4"/>
              </a:solidFill>
              <a:ea typeface="楷体_GB2312" pitchFamily="49" charset="-122"/>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394" name=""/>
          <p:cNvSpPr/>
          <p:nvPr>
            <p:ph type="sldImg"/>
          </p:nvPr>
        </p:nvSpPr>
        <p:spPr>
          <a:xfrm>
            <a:off x="1143000" y="685800"/>
            <a:ext cx="4572000" cy="3429000"/>
          </a:xfrm>
          <a:prstGeom prst="rect">
            <a:avLst/>
          </a:prstGeom>
          <a:noFill/>
          <a:ln>
            <a:miter lim="800000"/>
          </a:ln>
        </p:spPr>
      </p:sp>
      <p:sp>
        <p:nvSpPr>
          <p:cNvPr id="59395"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5pPr>
          </a:lstStyle>
          <a:p>
            <a:pPr lvl="0">
              <a:spcBef>
                <a:spcPct val="0"/>
              </a:spcBef>
            </a:pPr>
            <a:r>
              <a:rPr sz="2400">
                <a:ea typeface="楷体_GB2312" pitchFamily="49" charset="-122"/>
              </a:rPr>
              <a:t>  数据流图是软件系统逻辑模型的一种图形表示。 </a:t>
            </a:r>
            <a:endParaRPr sz="2400">
              <a:ea typeface="楷体_GB2312" pitchFamily="49" charset="-122"/>
            </a:endParaRPr>
          </a:p>
          <a:p>
            <a:pPr lvl="0">
              <a:spcBef>
                <a:spcPct val="0"/>
              </a:spcBef>
            </a:pPr>
            <a:r>
              <a:rPr sz="2400">
                <a:ea typeface="楷体_GB2312" pitchFamily="49" charset="-122"/>
              </a:rPr>
              <a:t>  任何软件系统从根本上来说，都是对数据进行加工或变换的工具。如图所示，就是一个</a:t>
            </a:r>
            <a:r>
              <a:rPr sz="2400" b="1" u="sng">
                <a:ea typeface="楷体_GB2312" pitchFamily="49" charset="-122"/>
              </a:rPr>
              <a:t>高度抽象</a:t>
            </a:r>
            <a:r>
              <a:rPr sz="2400">
                <a:ea typeface="楷体_GB2312" pitchFamily="49" charset="-122"/>
              </a:rPr>
              <a:t>了的软件系统的逻辑模型。它表示信息通过软件系统的加工，变换为系统的输出信息。这里的</a:t>
            </a:r>
            <a:r>
              <a:rPr sz="2400" b="1" u="sng">
                <a:ea typeface="楷体_GB2312" pitchFamily="49" charset="-122"/>
              </a:rPr>
              <a:t>变换或加工</a:t>
            </a:r>
            <a:r>
              <a:rPr sz="2400">
                <a:ea typeface="楷体_GB2312" pitchFamily="49" charset="-122"/>
              </a:rPr>
              <a:t>是从广义上说的，可以代表</a:t>
            </a:r>
            <a:r>
              <a:rPr sz="2400" b="1" u="sng">
                <a:ea typeface="楷体_GB2312" pitchFamily="49" charset="-122"/>
              </a:rPr>
              <a:t>数值计算</a:t>
            </a:r>
            <a:r>
              <a:rPr sz="2400">
                <a:ea typeface="楷体_GB2312" pitchFamily="49" charset="-122"/>
              </a:rPr>
              <a:t>、</a:t>
            </a:r>
            <a:r>
              <a:rPr sz="2400" b="1" u="sng">
                <a:ea typeface="楷体_GB2312" pitchFamily="49" charset="-122"/>
              </a:rPr>
              <a:t>逻辑运算、文字处理、绘图、检索或任何其它的计算机操作。</a:t>
            </a:r>
            <a:endParaRPr b="1" u="sng"/>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42" name=""/>
          <p:cNvSpPr/>
          <p:nvPr>
            <p:ph type="sldImg"/>
          </p:nvPr>
        </p:nvSpPr>
        <p:spPr>
          <a:xfrm>
            <a:off x="1143000" y="685800"/>
            <a:ext cx="4572000" cy="3429000"/>
          </a:xfrm>
          <a:prstGeom prst="rect">
            <a:avLst/>
          </a:prstGeom>
          <a:noFill/>
          <a:ln>
            <a:miter lim="800000"/>
          </a:ln>
        </p:spPr>
      </p:sp>
      <p:sp>
        <p:nvSpPr>
          <p:cNvPr id="61443"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Times New Roman" pitchFamily="18" charset="0"/>
                <a:ea typeface="宋体" pitchFamily="2" charset="-122"/>
              </a:defRPr>
            </a:lvl5pPr>
          </a:lstStyle>
          <a:p>
            <a:pPr lvl="0"/>
            <a:r>
              <a:t>  </a:t>
            </a:r>
          </a:p>
          <a:p>
            <a:pPr lvl="0"/>
            <a:r>
              <a:t>         </a:t>
            </a: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audio" Target="../media/PROJCTOR1.wav" /><Relationship Id="rId2" Type="http://schemas.openxmlformats.org/officeDocument/2006/relationships/slideMaster" Target="../slideMasters/slideMaster2.xml" /><Relationship Id="rId3" Type="http://schemas.openxmlformats.org/officeDocument/2006/relationships/themeOverride" Target="../theme/themeOverride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54AF28-1FB5-4BF3-BAF0-FC571D436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8AF66B-B6C9-4828-8E24-EA3D24AAB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5A971F-44B6-4BA4-A4AF-21F2098B6E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A42115-8B69-45AD-AAA4-B7A1B002CC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3B9312-4EF5-4702-885F-35455D0B06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DCA952-893F-4020-BD81-D8CF809E98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5CBDDC-7D77-4B9B-8D6D-A8519E94E1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57A482-F623-4012-A00A-8355867454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A32C5E-F255-4948-9451-FCB1ABF6B2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61A35E-B11D-4362-B000-161BA3B7D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B15DFD-0C2D-4A31-A242-34C55D991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bg>
      <p:bgPr>
        <a:solidFill>
          <a:schemeClr val="bg1"/>
        </a:solidFill>
      </p:bgPr>
    </p:bg>
    <p:spTree>
      <p:nvGrpSpPr>
        <p:cNvPr id="1" name=""/>
        <p:cNvGrpSpPr/>
        <p:nvPr/>
      </p:nvGrpSpPr>
      <p:grpSpPr/>
      <p:sp>
        <p:nvSpPr>
          <p:cNvPr id="40962" name=""/>
          <p:cNvSpPr/>
          <p:nvPr>
            <p:ph type="ctrTitle"/>
          </p:nvPr>
        </p:nvSpPr>
        <p:spPr>
          <a:xfrm>
            <a:off x="914400" y="1524000"/>
            <a:ext cx="7623175" cy="1752600"/>
          </a:xfrm>
          <a:prstGeom prst="rect">
            <a:avLst/>
          </a:prstGeom>
          <a:noFill/>
          <a:ln>
            <a:noFill/>
            <a:miter lim="800000"/>
          </a:ln>
        </p:spPr>
        <p:txBody>
          <a:bodyPr>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5000" b="0" i="0" u="none">
                <a:solidFill>
                  <a:schemeClr val="tx2"/>
                </a:solidFill>
                <a:latin typeface="Garamond" pitchFamily="18" charset="0"/>
                <a:ea typeface="宋体" pitchFamily="2" charset="-122"/>
              </a:defRPr>
            </a:lvl1pPr>
          </a:lstStyle>
          <a:p>
            <a:pPr lvl="0"/>
            <a:r>
              <a:t>单击此处编辑母版标题样式</a:t>
            </a:r>
          </a:p>
        </p:txBody>
      </p:sp>
      <p:sp>
        <p:nvSpPr>
          <p:cNvPr id="40963" name=""/>
          <p:cNvSpPr/>
          <p:nvPr>
            <p:ph type="subTitle" idx="1"/>
          </p:nvPr>
        </p:nvSpPr>
        <p:spPr>
          <a:xfrm>
            <a:off x="1981200" y="3962400"/>
            <a:ext cx="6553200" cy="1752600"/>
          </a:xfrm>
          <a:prstGeom prst="rect">
            <a:avLst/>
          </a:prstGeom>
          <a:noFill/>
          <a:ln>
            <a:noFill/>
            <a:miter lim="800000"/>
          </a:ln>
        </p:spPr>
        <p:txBody>
          <a:bodyPr>
            <a:noAutofit/>
          </a:bodyPr>
          <a:lstStyle>
            <a:lvl1pPr marL="0" indent="0" algn="l" defTabSz="914400" rtl="0" eaLnBrk="1" fontAlgn="base" hangingPunct="1">
              <a:lnSpc>
                <a:spcPct val="100000"/>
              </a:lnSpc>
              <a:spcBef>
                <a:spcPct val="20000"/>
              </a:spcBef>
              <a:spcAft>
                <a:spcPct val="0"/>
              </a:spcAft>
              <a:buClr>
                <a:schemeClr val="accent1"/>
              </a:buClr>
              <a:buSzPct val="65000"/>
              <a:buFont typeface="Wingdings" pitchFamily="2" charset="2"/>
              <a:buNone/>
              <a:defRPr kumimoji="0" lang="zh-CN" altLang="en-US" sz="2800" b="0" i="0" u="none">
                <a:solidFill>
                  <a:schemeClr val="tx1"/>
                </a:solidFill>
                <a:latin typeface="Arial"/>
                <a:ea typeface="宋体" pitchFamily="2" charset="-122"/>
              </a:defRPr>
            </a:lvl1pPr>
            <a:lvl2pPr marL="344488" indent="0" algn="ctr" defTabSz="914400" rtl="0" eaLnBrk="1" fontAlgn="base" hangingPunct="1">
              <a:lnSpc>
                <a:spcPct val="100000"/>
              </a:lnSpc>
              <a:spcBef>
                <a:spcPct val="20000"/>
              </a:spcBef>
              <a:spcAft>
                <a:spcPct val="0"/>
              </a:spcAft>
              <a:buClr>
                <a:schemeClr val="accent2"/>
              </a:buClr>
              <a:buSzPct val="60000"/>
              <a:buFont typeface="Wingdings" pitchFamily="2" charset="2"/>
              <a:buNone/>
              <a:defRPr kumimoji="0" lang="zh-CN" altLang="en-US" sz="2600" b="0" i="0" u="none">
                <a:solidFill>
                  <a:schemeClr val="tx1"/>
                </a:solidFill>
                <a:latin typeface="Arial"/>
                <a:ea typeface="宋体" pitchFamily="2" charset="-122"/>
              </a:defRPr>
            </a:lvl2pPr>
            <a:lvl3pPr marL="671512" indent="0" algn="ctr" defTabSz="914400" rtl="0" eaLnBrk="1" fontAlgn="base" hangingPunct="1">
              <a:lnSpc>
                <a:spcPct val="100000"/>
              </a:lnSpc>
              <a:spcBef>
                <a:spcPct val="20000"/>
              </a:spcBef>
              <a:spcAft>
                <a:spcPct val="0"/>
              </a:spcAft>
              <a:buClr>
                <a:schemeClr val="accent1"/>
              </a:buClr>
              <a:buSzPct val="65000"/>
              <a:buFont typeface="Wingdings" pitchFamily="2" charset="2"/>
              <a:buNone/>
              <a:defRPr kumimoji="0" lang="zh-CN" altLang="en-US" sz="2200" b="0" i="0" u="none">
                <a:solidFill>
                  <a:schemeClr val="tx1"/>
                </a:solidFill>
                <a:latin typeface="Arial"/>
                <a:ea typeface="宋体" pitchFamily="2" charset="-122"/>
              </a:defRPr>
            </a:lvl3pPr>
            <a:lvl4pPr marL="1023938" indent="0" algn="ctr" defTabSz="914400" rtl="0" eaLnBrk="1" fontAlgn="base" hangingPunct="1">
              <a:lnSpc>
                <a:spcPct val="100000"/>
              </a:lnSpc>
              <a:spcBef>
                <a:spcPct val="20000"/>
              </a:spcBef>
              <a:spcAft>
                <a:spcPct val="0"/>
              </a:spcAft>
              <a:buClr>
                <a:schemeClr val="accent2"/>
              </a:buClr>
              <a:buSzPct val="70000"/>
              <a:buFont typeface="Wingdings" pitchFamily="2" charset="2"/>
              <a:buNone/>
              <a:defRPr kumimoji="0" lang="zh-CN" altLang="en-US" sz="2000" b="0" i="0" u="none">
                <a:solidFill>
                  <a:schemeClr val="tx1"/>
                </a:solidFill>
                <a:latin typeface="Arial"/>
                <a:ea typeface="宋体" pitchFamily="2" charset="-122"/>
              </a:defRPr>
            </a:lvl4pPr>
            <a:lvl5pPr marL="1341438" indent="0" algn="ctr" defTabSz="914400" rtl="0" eaLnBrk="1" fontAlgn="base" hangingPunct="1">
              <a:lnSpc>
                <a:spcPct val="100000"/>
              </a:lnSpc>
              <a:spcBef>
                <a:spcPct val="20000"/>
              </a:spcBef>
              <a:spcAft>
                <a:spcPct val="0"/>
              </a:spcAft>
              <a:buClr>
                <a:schemeClr val="accent1"/>
              </a:buClr>
              <a:buSzPct val="75000"/>
              <a:buFont typeface="Wingdings" pitchFamily="2" charset="2"/>
              <a:buNone/>
              <a:defRPr kumimoji="0" lang="zh-CN" altLang="en-US" sz="2000" b="0" i="0" u="none">
                <a:solidFill>
                  <a:schemeClr val="tx1"/>
                </a:solidFill>
                <a:latin typeface="Arial"/>
                <a:ea typeface="宋体" pitchFamily="2" charset="-122"/>
              </a:defRPr>
            </a:lvl5pPr>
          </a:lstStyle>
          <a:p>
            <a:pPr lvl="0"/>
            <a:r>
              <a:t>单击此处编辑母版副标题样式</a:t>
            </a:r>
          </a:p>
        </p:txBody>
      </p:sp>
      <p:sp>
        <p:nvSpPr>
          <p:cNvPr id="40964" name=""/>
          <p:cNvSpPr/>
          <p:nvPr>
            <p:ph type="dt" sz="half" idx="2"/>
          </p:nvPr>
        </p:nvSpPr>
        <p:spPr>
          <a:xfrm>
            <a:off x="457200" y="6243638"/>
            <a:ext cx="2133600" cy="457200"/>
          </a:xfrm>
          <a:prstGeom prst="rect">
            <a:avLst/>
          </a:prstGeom>
          <a:noFill/>
          <a:ln>
            <a:noFill/>
            <a:miter lim="800000"/>
          </a:ln>
        </p:spPr>
        <p:txBody>
          <a:bodyPr anchor="b" anchorCtr="0"/>
          <a:lstStyle/>
          <a:p>
            <a:pPr lvl="0"/>
            <a:endParaRPr kumimoji="0" sz="1200">
              <a:latin typeface="Garamond" pitchFamily="18" charset="0"/>
            </a:endParaRPr>
          </a:p>
        </p:txBody>
      </p:sp>
      <p:sp>
        <p:nvSpPr>
          <p:cNvPr id="40965" name=""/>
          <p:cNvSpPr/>
          <p:nvPr>
            <p:ph type="ftr" sz="quarter" idx="3"/>
          </p:nvPr>
        </p:nvSpPr>
        <p:spPr>
          <a:xfrm>
            <a:off x="3124200" y="6243638"/>
            <a:ext cx="2895600" cy="457200"/>
          </a:xfrm>
          <a:prstGeom prst="rect">
            <a:avLst/>
          </a:prstGeom>
          <a:noFill/>
          <a:ln>
            <a:noFill/>
            <a:miter lim="800000"/>
          </a:ln>
        </p:spPr>
        <p:txBody>
          <a:bodyPr anchor="b" anchorCtr="0"/>
          <a:lstStyle/>
          <a:p>
            <a:pPr lvl="0" algn="ctr"/>
            <a:fld id="{12A2F665-8169-4552-A5ED-07753AF600E6}" type="footer">
              <a:rPr kumimoji="0" sz="1200">
                <a:latin typeface="Garamond" pitchFamily="18" charset="0"/>
              </a:rPr>
              <a:t/>
            </a:fld>
            <a:endParaRPr kumimoji="0" sz="1200">
              <a:latin typeface="Garamond" pitchFamily="18" charset="0"/>
            </a:endParaRPr>
          </a:p>
        </p:txBody>
      </p:sp>
      <p:sp>
        <p:nvSpPr>
          <p:cNvPr id="40966" name=""/>
          <p:cNvSpPr/>
          <p:nvPr>
            <p:ph type="sldNum" sz="quarter" idx="4"/>
          </p:nvPr>
        </p:nvSpPr>
        <p:spPr>
          <a:xfrm>
            <a:off x="6553200" y="6243638"/>
            <a:ext cx="2133600" cy="457200"/>
          </a:xfrm>
          <a:prstGeom prst="rect">
            <a:avLst/>
          </a:prstGeom>
          <a:noFill/>
          <a:ln>
            <a:noFill/>
            <a:miter lim="800000"/>
          </a:ln>
        </p:spPr>
        <p:txBody>
          <a:bodyPr anchor="b" anchorCtr="0"/>
          <a:lstStyle/>
          <a:p>
            <a:pPr lvl="0" algn="r"/>
            <a:fld id="{3559454E-8404-4A15-942A-7BFA2246452C}" type="slidenum">
              <a:rPr kumimoji="0" sz="1200">
                <a:latin typeface="Garamond" pitchFamily="18" charset="0"/>
              </a:rPr>
              <a:t>*</a:t>
            </a:fld>
            <a:endParaRPr kumimoji="0" sz="1200">
              <a:latin typeface="Garamond" pitchFamily="18" charset="0"/>
            </a:endParaRPr>
          </a:p>
        </p:txBody>
      </p:sp>
      <p:sp>
        <p:nvSpPr>
          <p:cNvPr id="40967" name=""/>
          <p:cNvSpPr/>
          <p:nvPr/>
        </p:nvSpPr>
        <p:spPr>
          <a:xfrm>
            <a:off x="609600" y="1219200"/>
            <a:ext cx="7924800" cy="914400"/>
          </a:xfrm>
          <a:custGeom>
            <a:rect l="l" t="t" r="r" b="b"/>
            <a:pathLst>
              <a:path w="1000" h="1000">
                <a:moveTo>
                  <a:pt x="0" y="1000"/>
                </a:moveTo>
                <a:lnTo>
                  <a:pt x="0" y="0"/>
                </a:lnTo>
                <a:lnTo>
                  <a:pt x="1000" y="0"/>
                </a:lnTo>
              </a:path>
            </a:pathLst>
          </a:custGeom>
          <a:noFill/>
          <a:ln w="25400" cap="flat" cmpd="sng">
            <a:solidFill>
              <a:schemeClr val="accent1"/>
            </a:solidFill>
            <a:prstDash val="solid"/>
            <a:miter lim="800000"/>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cxnSp>
        <p:nvCxnSpPr>
          <p:cNvPr id="40968" name=""/>
          <p:cNvCxnSpPr/>
          <p:nvPr/>
        </p:nvCxnSpPr>
        <p:spPr>
          <a:xfrm>
            <a:off x="1981200" y="3962400"/>
            <a:ext cx="6511925" cy="0"/>
          </a:xfrm>
          <a:prstGeom prst="line">
            <a:avLst/>
          </a:prstGeom>
          <a:noFill/>
          <a:ln w="19050">
            <a:solidFill>
              <a:schemeClr val="accent1"/>
            </a:solidFill>
            <a:miter lim="800000"/>
          </a:ln>
        </p:spPr>
      </p:cxnSp>
    </p:spTree>
  </p:cSld>
  <p:clrMapOvr>
    <a:masterClrMapping/>
  </p:clrMapOvr>
  <p:transition spd="med">
    <p:wheel spokes="2"/>
    <p:sndAc>
      <p:stSnd>
        <p:snd r:embed="rId1" name="PROJCTOR.WAV"/>
      </p:stSnd>
    </p:sndAc>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kumimoji="0" sz="1200">
              <a:latin typeface="Garamond" pitchFamily="18" charset="0"/>
            </a:endParaRPr>
          </a:p>
        </p:txBody>
      </p:sp>
      <p:sp>
        <p:nvSpPr>
          <p:cNvPr id="5" name="Footer Placeholder 4"/>
          <p:cNvSpPr>
            <a:spLocks noGrp="1"/>
          </p:cNvSpPr>
          <p:nvPr>
            <p:ph type="ftr" sz="quarter" idx="3"/>
          </p:nvPr>
        </p:nvSpPr>
        <p:spPr/>
        <p:txBody>
          <a:bodyPr/>
          <a:lstStyle/>
          <a:p>
            <a:pPr lvl="0" algn="ctr"/>
            <a:fld id="{D603114E-0951-46BF-9563-4F6AE17532EF}" type="footer">
              <a:rPr kumimoji="0" sz="1200">
                <a:latin typeface="Garamond" pitchFamily="18" charset="0"/>
              </a:rPr>
              <a:t/>
            </a:fld>
            <a:endParaRPr kumimoji="0" sz="1200">
              <a:latin typeface="Garamond" pitchFamily="18"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kumimoji="0" sz="1200">
                <a:latin typeface="Garamond" pitchFamily="18"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kumimoji="0" sz="1200">
              <a:latin typeface="Garamond" pitchFamily="18" charset="0"/>
            </a:endParaRPr>
          </a:p>
        </p:txBody>
      </p:sp>
      <p:sp>
        <p:nvSpPr>
          <p:cNvPr id="3" name="Footer Placeholder 2"/>
          <p:cNvSpPr>
            <a:spLocks noGrp="1"/>
          </p:cNvSpPr>
          <p:nvPr>
            <p:ph type="ftr" sz="quarter" idx="1"/>
          </p:nvPr>
        </p:nvSpPr>
        <p:spPr/>
        <p:txBody>
          <a:bodyPr/>
          <a:lstStyle/>
          <a:p>
            <a:pPr lvl="0" algn="ctr"/>
            <a:fld id="{4664E39C-E68A-4070-8D70-EE0E3F227D2D}" type="footer">
              <a:rPr kumimoji="0" sz="1200">
                <a:latin typeface="Garamond" pitchFamily="18" charset="0"/>
              </a:rPr>
              <a:t/>
            </a:fld>
            <a:endParaRPr kumimoji="0" sz="1200">
              <a:latin typeface="Garamond" pitchFamily="18"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kumimoji="0" sz="1200">
                <a:latin typeface="Garamond" pitchFamily="18" charset="0"/>
              </a:rPr>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endParaRPr kumimoji="0" sz="1200">
              <a:latin typeface="Garamond" pitchFamily="18" charset="0"/>
            </a:endParaRPr>
          </a:p>
        </p:txBody>
      </p:sp>
      <p:sp>
        <p:nvSpPr>
          <p:cNvPr id="6" name="Footer Placeholder 5"/>
          <p:cNvSpPr>
            <a:spLocks noGrp="1"/>
          </p:cNvSpPr>
          <p:nvPr>
            <p:ph type="ftr" sz="quarter" idx="4"/>
          </p:nvPr>
        </p:nvSpPr>
        <p:spPr/>
        <p:txBody>
          <a:bodyPr/>
          <a:lstStyle/>
          <a:p>
            <a:pPr lvl="0" algn="ctr"/>
            <a:fld id="{AA273147-70AB-478C-AAC7-B03443447CB8}" type="footer">
              <a:rPr kumimoji="0" sz="1200">
                <a:latin typeface="Garamond" pitchFamily="18" charset="0"/>
              </a:rPr>
              <a:t/>
            </a:fld>
            <a:endParaRPr kumimoji="0" sz="1200">
              <a:latin typeface="Garamond" pitchFamily="18" charset="0"/>
            </a:endParaRPr>
          </a:p>
        </p:txBody>
      </p:sp>
      <p:sp>
        <p:nvSpPr>
          <p:cNvPr id="7" name="Slide Number Placeholder 6"/>
          <p:cNvSpPr>
            <a:spLocks noGrp="1"/>
          </p:cNvSpPr>
          <p:nvPr>
            <p:ph type="sldNum" sz="quarter" idx="5"/>
          </p:nvPr>
        </p:nvSpPr>
        <p:spPr/>
        <p:txBody>
          <a:bodyPr/>
          <a:lstStyle/>
          <a:p>
            <a:pPr lvl="0" algn="r"/>
            <a:fld id="{93AE1883-0942-4AA3-9DB2-9C7C3A0314B1}" type="slidenum">
              <a:rPr kumimoji="0" sz="1200">
                <a:latin typeface="Garamond" pitchFamily="18"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audio" Target="../media/PROJCTOR1.wav"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39938" name=""/>
          <p:cNvSpPr/>
          <p:nvPr>
            <p:ph type="title"/>
          </p:nvPr>
        </p:nvSpPr>
        <p:spPr>
          <a:xfrm>
            <a:off x="457200" y="277812"/>
            <a:ext cx="8229600" cy="1139825"/>
          </a:xfrm>
          <a:prstGeom prst="rect">
            <a:avLst/>
          </a:prstGeom>
          <a:noFill/>
          <a:ln>
            <a:noFill/>
            <a:miter lim="800000"/>
          </a:ln>
        </p:spPr>
        <p:txBody>
          <a:bodyPr>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r>
              <a:t>单击此处编辑母版标题样式</a:t>
            </a:r>
          </a:p>
        </p:txBody>
      </p:sp>
      <p:sp>
        <p:nvSpPr>
          <p:cNvPr id="39939" name=""/>
          <p:cNvSpPr/>
          <p:nvPr>
            <p:ph type="body" idx="1"/>
          </p:nvPr>
        </p:nvSpPr>
        <p:spPr>
          <a:xfrm>
            <a:off x="457200" y="1600200"/>
            <a:ext cx="8229600" cy="4530725"/>
          </a:xfrm>
          <a:prstGeom prst="rect">
            <a:avLst/>
          </a:prstGeom>
          <a:noFill/>
          <a:ln>
            <a:noFill/>
            <a:miter lim="800000"/>
          </a:ln>
        </p:spPr>
        <p:txBody>
          <a:bodyPr>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39940" name=""/>
          <p:cNvSpPr/>
          <p:nvPr>
            <p:ph type="dt" sz="half" idx="2"/>
          </p:nvPr>
        </p:nvSpPr>
        <p:spPr>
          <a:xfrm>
            <a:off x="457200" y="6243638"/>
            <a:ext cx="2133600" cy="457200"/>
          </a:xfrm>
          <a:prstGeom prst="rect">
            <a:avLst/>
          </a:prstGeom>
          <a:noFill/>
          <a:ln>
            <a:noFill/>
            <a:miter lim="800000"/>
          </a:ln>
        </p:spPr>
        <p:txBody>
          <a:bodyPr anchor="b"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lvl="0"/>
            <a:endParaRPr kumimoji="0" sz="1200">
              <a:latin typeface="Garamond" pitchFamily="18" charset="0"/>
            </a:endParaRPr>
          </a:p>
        </p:txBody>
      </p:sp>
      <p:sp>
        <p:nvSpPr>
          <p:cNvPr id="39941" name=""/>
          <p:cNvSpPr/>
          <p:nvPr>
            <p:ph type="ftr" sz="quarter" idx="3"/>
          </p:nvPr>
        </p:nvSpPr>
        <p:spPr>
          <a:xfrm>
            <a:off x="3124200" y="6248400"/>
            <a:ext cx="2895600" cy="457200"/>
          </a:xfrm>
          <a:prstGeom prst="rect">
            <a:avLst/>
          </a:prstGeom>
          <a:noFill/>
          <a:ln>
            <a:noFill/>
            <a:miter lim="800000"/>
          </a:ln>
        </p:spPr>
        <p:txBody>
          <a:bodyPr anchor="b"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lvl="0" algn="ctr"/>
            <a:fld id="{5FC30716-342A-4AF5-932F-8477480775B7}" type="footer">
              <a:rPr kumimoji="0" sz="1200">
                <a:latin typeface="Garamond" pitchFamily="18" charset="0"/>
              </a:rPr>
              <a:t/>
            </a:fld>
            <a:endParaRPr kumimoji="0" sz="1200">
              <a:latin typeface="Garamond" pitchFamily="18" charset="0"/>
            </a:endParaRPr>
          </a:p>
        </p:txBody>
      </p:sp>
      <p:sp>
        <p:nvSpPr>
          <p:cNvPr id="39942" name=""/>
          <p:cNvSpPr/>
          <p:nvPr>
            <p:ph type="sldNum" sz="quarter" idx="4"/>
          </p:nvPr>
        </p:nvSpPr>
        <p:spPr>
          <a:xfrm>
            <a:off x="6553200" y="6243638"/>
            <a:ext cx="2133600" cy="457200"/>
          </a:xfrm>
          <a:prstGeom prst="rect">
            <a:avLst/>
          </a:prstGeom>
          <a:noFill/>
          <a:ln>
            <a:noFill/>
            <a:miter lim="800000"/>
          </a:ln>
        </p:spPr>
        <p:txBody>
          <a:bodyPr anchor="b"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lvl="0" algn="r"/>
            <a:fld id="{FAC492E9-C07E-4DB8-B4C4-C7D56A857A6E}" type="slidenum">
              <a:rPr kumimoji="0" sz="1200">
                <a:latin typeface="Garamond" pitchFamily="18" charset="0"/>
              </a:rPr>
              <a:t>*</a:t>
            </a:fld>
            <a:endParaRPr kumimoji="0" sz="1200">
              <a:latin typeface="Garamond" pitchFamily="18" charset="0"/>
            </a:endParaRPr>
          </a:p>
        </p:txBody>
      </p:sp>
      <p:sp>
        <p:nvSpPr>
          <p:cNvPr id="39943" name=""/>
          <p:cNvSpPr/>
          <p:nvPr/>
        </p:nvSpPr>
        <p:spPr>
          <a:xfrm>
            <a:off x="381000" y="228600"/>
            <a:ext cx="8229600" cy="609600"/>
          </a:xfrm>
          <a:custGeom>
            <a:rect l="l" t="t" r="r" b="b"/>
            <a:pathLst>
              <a:path w="1000" h="1000">
                <a:moveTo>
                  <a:pt x="0" y="1000"/>
                </a:moveTo>
                <a:lnTo>
                  <a:pt x="0" y="0"/>
                </a:lnTo>
                <a:lnTo>
                  <a:pt x="1000" y="0"/>
                </a:lnTo>
              </a:path>
            </a:pathLst>
          </a:custGeom>
          <a:noFill/>
          <a:ln w="19050" cap="flat" cmpd="sng">
            <a:solidFill>
              <a:schemeClr val="accent1"/>
            </a:solidFill>
            <a:prstDash val="solid"/>
            <a:miter lim="800000"/>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cxnSp>
        <p:nvCxnSpPr>
          <p:cNvPr id="39944" name=""/>
          <p:cNvCxnSpPr/>
          <p:nvPr/>
        </p:nvCxnSpPr>
        <p:spPr>
          <a:xfrm>
            <a:off x="457200" y="6172200"/>
            <a:ext cx="8229600" cy="0"/>
          </a:xfrm>
          <a:prstGeom prst="line">
            <a:avLst/>
          </a:prstGeom>
          <a:noFill/>
          <a:ln w="19050">
            <a:solidFill>
              <a:schemeClr val="accent1"/>
            </a:solidFill>
            <a:miter lim="800000"/>
          </a:ln>
        </p:spPr>
      </p:cxn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spd="med">
    <p:wheel spokes="2"/>
    <p:sndAc>
      <p:stSnd>
        <p:snd r:embed="rId5" name="PROJCTOR.WAV"/>
      </p:stSnd>
    </p:sndAc>
  </p:transition>
  <p:timing/>
  <p:hf sldNum="0" hdr="0"/>
  <p:txStyles>
    <p:titleStyle>
      <a:lvl1pPr marL="0" indent="0" algn="l" defTabSz="914400" rtl="0" eaLnBrk="1" fontAlgn="base" hangingPunct="1">
        <a:lnSpc>
          <a:spcPct val="100000"/>
        </a:lnSpc>
        <a:spcBef>
          <a:spcPct val="0"/>
        </a:spcBef>
        <a:spcAft>
          <a:spcPct val="0"/>
        </a:spcAft>
        <a:buClrTx/>
        <a:buSzTx/>
        <a:buFontTx/>
        <a:buNone/>
        <a:defRPr kumimoji="0" sz="4200" b="0" i="0" u="none">
          <a:solidFill>
            <a:schemeClr val="tx2"/>
          </a:solidFill>
          <a:latin typeface="Garamond"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sz="3000" b="0" i="0" u="none">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sz="2600" b="0" i="0" u="none">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sz="2200" b="0" i="0" u="none">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sz="2000" b="0" i="0" u="none">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sz="2000" b="0" i="0" u="none">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media2.wav" /><Relationship Id="rId3" Type="http://schemas.openxmlformats.org/officeDocument/2006/relationships/audio" Target="../media/media3.wav" /><Relationship Id="rId4" Type="http://schemas.openxmlformats.org/officeDocument/2006/relationships/audio" Target="../media/PROJCTOR1.wav"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media2.wav" /><Relationship Id="rId3" Type="http://schemas.openxmlformats.org/officeDocument/2006/relationships/audio" Target="../media/media3.wav" /><Relationship Id="rId4" Type="http://schemas.openxmlformats.org/officeDocument/2006/relationships/audio" Target="../media/PROJCTOR1.wav"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media2.wav" /><Relationship Id="rId3" Type="http://schemas.openxmlformats.org/officeDocument/2006/relationships/audio" Target="../media/media3.wav" /><Relationship Id="rId4" Type="http://schemas.openxmlformats.org/officeDocument/2006/relationships/audio" Target="../media/media4.wav" /><Relationship Id="rId5" Type="http://schemas.openxmlformats.org/officeDocument/2006/relationships/audio" Target="../media/PROJCTOR1.wav"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audio" Target="../media/media2.wav" /><Relationship Id="rId4" Type="http://schemas.openxmlformats.org/officeDocument/2006/relationships/audio" Target="../media/media5.wav" /><Relationship Id="rId5" Type="http://schemas.openxmlformats.org/officeDocument/2006/relationships/audio" Target="../media/PROJCTOR1.wav"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audio" Target="../media/media2.wav" /><Relationship Id="rId4" Type="http://schemas.openxmlformats.org/officeDocument/2006/relationships/audio" Target="../media/media3.wav" /><Relationship Id="rId5" Type="http://schemas.openxmlformats.org/officeDocument/2006/relationships/audio" Target="../media/media5.wav" /><Relationship Id="rId6" Type="http://schemas.openxmlformats.org/officeDocument/2006/relationships/audio" Target="../media/PROJCTOR1.wav"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png" /><Relationship Id="rId3" Type="http://schemas.openxmlformats.org/officeDocument/2006/relationships/audio" Target="../media/PROJCTOR1.wav"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audio" Target="../media/PROJCTOR1.wav"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4.png" /><Relationship Id="rId4" Type="http://schemas.openxmlformats.org/officeDocument/2006/relationships/audio" Target="../media/PROJCTOR1.wav"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 Id="rId3" Type="http://schemas.openxmlformats.org/officeDocument/2006/relationships/audio" Target="../media/PROJCTOR1.wav"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audio" Target="../media/media2.wav" /><Relationship Id="rId4" Type="http://schemas.openxmlformats.org/officeDocument/2006/relationships/audio" Target="../media/media3.wav" /><Relationship Id="rId5" Type="http://schemas.openxmlformats.org/officeDocument/2006/relationships/audio" Target="../media/media6.wav" /><Relationship Id="rId6" Type="http://schemas.openxmlformats.org/officeDocument/2006/relationships/audio" Target="../media/PROJCTOR1.wav"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media3.wav" /><Relationship Id="rId3" Type="http://schemas.openxmlformats.org/officeDocument/2006/relationships/audio" Target="../media/media6.wav" /><Relationship Id="rId4" Type="http://schemas.openxmlformats.org/officeDocument/2006/relationships/audio" Target="../media/media4.wav" /><Relationship Id="rId5" Type="http://schemas.openxmlformats.org/officeDocument/2006/relationships/audio" Target="../media/PROJCTOR1.wav"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audio" Target="../media/media5.wav" /><Relationship Id="rId11" Type="http://schemas.openxmlformats.org/officeDocument/2006/relationships/audio" Target="../media/PROJCTOR1.wav" /><Relationship Id="rId2" Type="http://schemas.openxmlformats.org/officeDocument/2006/relationships/oleObject" Target="../embeddings/oleObject1.bin" TargetMode="Internal" /><Relationship Id="rId3" Type="http://schemas.openxmlformats.org/officeDocument/2006/relationships/image" Target="../media/image5.png" /><Relationship Id="rId4" Type="http://schemas.openxmlformats.org/officeDocument/2006/relationships/vmlDrawing" Target="../drawings/vmlDrawing1.vml" /><Relationship Id="rId5" Type="http://schemas.openxmlformats.org/officeDocument/2006/relationships/audio" Target="../media/media2.wav" /><Relationship Id="rId6" Type="http://schemas.openxmlformats.org/officeDocument/2006/relationships/audio" Target="../media/media6.wav" /><Relationship Id="rId7" Type="http://schemas.openxmlformats.org/officeDocument/2006/relationships/audio" Target="../media/media3.wav" /><Relationship Id="rId8" Type="http://schemas.openxmlformats.org/officeDocument/2006/relationships/audio" Target="../media/media7.wav" /><Relationship Id="rId9" Type="http://schemas.openxmlformats.org/officeDocument/2006/relationships/audio" Target="../media/media8.wav"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 Id="rId3" Type="http://schemas.openxmlformats.org/officeDocument/2006/relationships/audio" Target="../media/PROJCTOR1.wav"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4.xml" /><Relationship Id="rId3" Type="http://schemas.openxmlformats.org/officeDocument/2006/relationships/image" Target="../media/image4.png" /><Relationship Id="rId4" Type="http://schemas.openxmlformats.org/officeDocument/2006/relationships/audio" Target="../media/PROJCTOR1.wav"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5.xml" /><Relationship Id="rId3" Type="http://schemas.openxmlformats.org/officeDocument/2006/relationships/audio" Target="../media/media9.wav" /><Relationship Id="rId4" Type="http://schemas.openxmlformats.org/officeDocument/2006/relationships/audio" Target="../media/PROJCTOR1.wav"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6.xml" /><Relationship Id="rId3" Type="http://schemas.openxmlformats.org/officeDocument/2006/relationships/audio" Target="../media/PROJCTOR1.wav"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7.xml" /><Relationship Id="rId3" Type="http://schemas.openxmlformats.org/officeDocument/2006/relationships/audio" Target="../media/PROJCTOR1.wav"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2314603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6" name=""/>
          <p:cNvSpPr/>
          <p:nvPr/>
        </p:nvSpPr>
        <p:spPr>
          <a:xfrm>
            <a:off x="900112" y="1773238"/>
            <a:ext cx="7489825" cy="3867150"/>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buClr>
                <a:schemeClr val="accent2"/>
              </a:buClr>
              <a:buFont typeface="Wingdings" pitchFamily="2" charset="2"/>
              <a:buChar char="l"/>
            </a:pPr>
            <a:r>
              <a:rPr sz="2800" b="1" i="1">
                <a:ea typeface="楷体_GB2312" pitchFamily="49" charset="-122"/>
              </a:rPr>
              <a:t>统计资料：背景</a:t>
            </a:r>
            <a:endParaRPr sz="2800" b="1" i="1">
              <a:ea typeface="楷体_GB2312" pitchFamily="49" charset="-122"/>
            </a:endParaRPr>
          </a:p>
          <a:p>
            <a:pPr lvl="1"/>
            <a:r>
              <a:rPr sz="2800" b="1">
                <a:ea typeface="楷体_GB2312" pitchFamily="49" charset="-122"/>
              </a:rPr>
              <a:t>     </a:t>
            </a:r>
            <a:r>
              <a:rPr b="1"/>
              <a:t>In 1994, the Standish Group surveyed over 350 companies about their over 8000 software projects to find out how well they were faring.  The results are sobering.  </a:t>
            </a:r>
            <a:r>
              <a:rPr b="1">
                <a:solidFill>
                  <a:schemeClr val="accent2"/>
                </a:solidFill>
              </a:rPr>
              <a:t>                     </a:t>
            </a:r>
            <a:r>
              <a:rPr b="1"/>
              <a:t>            of the software projects were                   before they were completed.  Moreover, in large companies, only </a:t>
            </a:r>
            <a:r>
              <a:rPr b="1">
                <a:solidFill>
                  <a:srgbClr val="009900"/>
                </a:solidFill>
              </a:rPr>
              <a:t>        </a:t>
            </a:r>
            <a:r>
              <a:rPr b="1"/>
              <a:t>of the projects were </a:t>
            </a:r>
            <a:r>
              <a:rPr b="1">
                <a:solidFill>
                  <a:srgbClr val="009900"/>
                </a:solidFill>
              </a:rPr>
              <a:t>                                </a:t>
            </a:r>
            <a:r>
              <a:rPr b="1"/>
              <a:t> and cost what they were budgeted, and </a:t>
            </a:r>
            <a:r>
              <a:rPr b="1">
                <a:solidFill>
                  <a:srgbClr val="009900"/>
                </a:solidFill>
              </a:rPr>
              <a:t>        </a:t>
            </a:r>
            <a:r>
              <a:rPr b="1"/>
              <a:t>  met those criteria in small companies (Standish 1994).</a:t>
            </a:r>
          </a:p>
        </p:txBody>
      </p:sp>
      <p:sp>
        <p:nvSpPr>
          <p:cNvPr id="3078" name=""/>
          <p:cNvSpPr/>
          <p:nvPr/>
        </p:nvSpPr>
        <p:spPr>
          <a:xfrm>
            <a:off x="2308225" y="638175"/>
            <a:ext cx="4495800" cy="990600"/>
          </a:xfrm>
          <a:prstGeom prst="rect">
            <a:avLst/>
          </a:prstGeom>
          <a:noFill/>
          <a:ln>
            <a:noFill/>
            <a:miter lim="800000"/>
          </a:ln>
        </p:spPr>
        <p:txBody>
          <a:bodyPr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algn="ctr">
              <a:lnSpc>
                <a:spcPct val="90000"/>
              </a:lnSpc>
            </a:pPr>
            <a:r>
              <a:rPr sz="3600" b="1">
                <a:solidFill>
                  <a:schemeClr val="tx2"/>
                </a:solidFill>
                <a:effectLst>
                  <a:outerShdw blurRad="38100" dist="38100" dir="2700000" algn="tl">
                    <a:schemeClr val="bg2"/>
                  </a:outerShdw>
                </a:effectLst>
                <a:ea typeface="楷体_GB2312" pitchFamily="49" charset="-122"/>
              </a:rPr>
              <a:t>第三章 需求分析</a:t>
            </a:r>
            <a:br>
              <a:rPr sz="3600" b="1">
                <a:solidFill>
                  <a:schemeClr val="tx2"/>
                </a:solidFill>
                <a:effectLst>
                  <a:outerShdw blurRad="38100" dist="38100" dir="2700000" algn="tl">
                    <a:schemeClr val="bg2"/>
                  </a:outerShdw>
                </a:effectLst>
                <a:ea typeface="楷体_GB2312" pitchFamily="49" charset="-122"/>
              </a:rPr>
            </a:br>
            <a:r>
              <a:rPr sz="2800" b="1">
                <a:solidFill>
                  <a:schemeClr val="tx2"/>
                </a:solidFill>
                <a:effectLst>
                  <a:outerShdw blurRad="38100" dist="38100" dir="2700000" algn="tl">
                    <a:schemeClr val="bg2"/>
                  </a:outerShdw>
                </a:effectLst>
                <a:ea typeface="楷体_GB2312" pitchFamily="49" charset="-122"/>
              </a:rPr>
              <a:t>(Requirements Analysis)</a:t>
            </a:r>
            <a:endParaRPr sz="2800">
              <a:solidFill>
                <a:schemeClr val="tx2"/>
              </a:solidFill>
              <a:effectLst>
                <a:outerShdw blurRad="38100" dist="38100" dir="2700000" algn="tl">
                  <a:schemeClr val="bg2"/>
                </a:outerShdw>
              </a:effectLst>
            </a:endParaRPr>
          </a:p>
        </p:txBody>
      </p:sp>
      <p:sp>
        <p:nvSpPr>
          <p:cNvPr id="3081" name=""/>
          <p:cNvSpPr/>
          <p:nvPr/>
        </p:nvSpPr>
        <p:spPr>
          <a:xfrm>
            <a:off x="3203575" y="3357562"/>
            <a:ext cx="2735262" cy="457200"/>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50000"/>
              </a:spcBef>
            </a:pPr>
            <a:r>
              <a:rPr b="1" i="1">
                <a:solidFill>
                  <a:schemeClr val="accent2"/>
                </a:solidFill>
              </a:rPr>
              <a:t>Thirty-one percent</a:t>
            </a:r>
            <a:endParaRPr b="1" i="1">
              <a:solidFill>
                <a:schemeClr val="accent2"/>
              </a:solidFill>
            </a:endParaRPr>
          </a:p>
        </p:txBody>
      </p:sp>
      <p:sp>
        <p:nvSpPr>
          <p:cNvPr id="3082" name=""/>
          <p:cNvSpPr/>
          <p:nvPr/>
        </p:nvSpPr>
        <p:spPr>
          <a:xfrm>
            <a:off x="3273425" y="3716338"/>
            <a:ext cx="1439862" cy="457200"/>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50000"/>
              </a:spcBef>
            </a:pPr>
            <a:r>
              <a:rPr b="1" i="1">
                <a:solidFill>
                  <a:schemeClr val="accent2"/>
                </a:solidFill>
              </a:rPr>
              <a:t>Canceled</a:t>
            </a:r>
            <a:endParaRPr b="1" i="1">
              <a:solidFill>
                <a:schemeClr val="accent2"/>
              </a:solidFill>
            </a:endParaRPr>
          </a:p>
        </p:txBody>
      </p:sp>
      <p:sp>
        <p:nvSpPr>
          <p:cNvPr id="3084" name=""/>
          <p:cNvSpPr/>
          <p:nvPr/>
        </p:nvSpPr>
        <p:spPr>
          <a:xfrm>
            <a:off x="6084888" y="4076700"/>
            <a:ext cx="719138" cy="457200"/>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50000"/>
              </a:spcBef>
            </a:pPr>
            <a:r>
              <a:rPr b="1">
                <a:solidFill>
                  <a:srgbClr val="009900"/>
                </a:solidFill>
              </a:rPr>
              <a:t>9%</a:t>
            </a:r>
            <a:endParaRPr b="1">
              <a:solidFill>
                <a:srgbClr val="009900"/>
              </a:solidFill>
            </a:endParaRPr>
          </a:p>
        </p:txBody>
      </p:sp>
      <p:sp>
        <p:nvSpPr>
          <p:cNvPr id="3085" name=""/>
          <p:cNvSpPr/>
          <p:nvPr/>
        </p:nvSpPr>
        <p:spPr>
          <a:xfrm>
            <a:off x="3276600" y="4437062"/>
            <a:ext cx="2447925" cy="457200"/>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50000"/>
              </a:spcBef>
            </a:pPr>
            <a:r>
              <a:rPr b="1">
                <a:solidFill>
                  <a:srgbClr val="009900"/>
                </a:solidFill>
              </a:rPr>
              <a:t>delivered on time</a:t>
            </a:r>
            <a:endParaRPr b="1">
              <a:solidFill>
                <a:srgbClr val="009900"/>
              </a:solidFill>
            </a:endParaRPr>
          </a:p>
        </p:txBody>
      </p:sp>
      <p:sp>
        <p:nvSpPr>
          <p:cNvPr id="3086" name=""/>
          <p:cNvSpPr/>
          <p:nvPr/>
        </p:nvSpPr>
        <p:spPr>
          <a:xfrm>
            <a:off x="3997325" y="4797425"/>
            <a:ext cx="863600" cy="457200"/>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50000"/>
              </a:spcBef>
            </a:pPr>
            <a:r>
              <a:rPr b="1">
                <a:solidFill>
                  <a:srgbClr val="009900"/>
                </a:solidFill>
              </a:rPr>
              <a:t>16%</a:t>
            </a:r>
            <a:endParaRPr b="1">
              <a:solidFill>
                <a:srgbClr val="009900"/>
              </a:solidFill>
            </a:endParaRPr>
          </a:p>
        </p:txBody>
      </p:sp>
      <p:cxnSp>
        <p:nvCxnSpPr>
          <p:cNvPr id="3087" name=""/>
          <p:cNvCxnSpPr/>
          <p:nvPr/>
        </p:nvCxnSpPr>
        <p:spPr>
          <a:xfrm>
            <a:off x="900112" y="1628775"/>
            <a:ext cx="7272338" cy="0"/>
          </a:xfrm>
          <a:prstGeom prst="line">
            <a:avLst/>
          </a:prstGeom>
          <a:noFill/>
          <a:ln w="22225">
            <a:solidFill>
              <a:schemeClr val="accent2"/>
            </a:solidFill>
            <a:miter lim="800000"/>
          </a:ln>
        </p:spPr>
      </p:cxnSp>
      <p:sp>
        <p:nvSpPr>
          <p:cNvPr id="3088" name="Date Placeholder 3"/>
          <p:cNvSpPr>
            <a:spLocks noGrp="1"/>
          </p:cNvSpPr>
          <p:nvPr>
            <p:ph type="dt" sz="half" idx="2"/>
          </p:nvPr>
        </p:nvSpPr>
        <p:spPr/>
        <p:txBody>
          <a:bodyPr/>
          <a:lstStyle/>
          <a:p>
            <a:pPr lvl="0"/>
            <a:endParaRPr kumimoji="0" sz="1200">
              <a:latin typeface="Garamond" pitchFamily="18" charset="0"/>
            </a:endParaRPr>
          </a:p>
        </p:txBody>
      </p:sp>
      <p:sp>
        <p:nvSpPr>
          <p:cNvPr id="3089" name="Footer Placeholder 4"/>
          <p:cNvSpPr>
            <a:spLocks noGrp="1"/>
          </p:cNvSpPr>
          <p:nvPr>
            <p:ph type="ftr" sz="quarter" idx="3"/>
          </p:nvPr>
        </p:nvSpPr>
        <p:spPr/>
        <p:txBody>
          <a:bodyPr/>
          <a:lstStyle/>
          <a:p>
            <a:pPr lvl="0" algn="ctr"/>
            <a:fld id="{3958C0BC-97C6-4ABF-A4CC-B1618B050293}"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4" name="PROJCTOR.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fill="hold" nodeType="afterEffect">
                                  <p:stCondLst>
                                    <p:cond delay="0"/>
                                  </p:stCondLst>
                                  <p:childTnLst>
                                    <p:set>
                                      <p:cBhvr additive="base">
                                        <p:cTn id="6" dur="1" fill="hold">
                                          <p:stCondLst>
                                            <p:cond delay="0"/>
                                          </p:stCondLst>
                                        </p:cTn>
                                        <p:tgtEl>
                                          <p:spTgt spid="3078"/>
                                        </p:tgtEl>
                                        <p:attrNameLst>
                                          <p:attrName>style.visibility</p:attrName>
                                        </p:attrNameLst>
                                      </p:cBhvr>
                                      <p:to>
                                        <p:strVal val="visible"/>
                                      </p:to>
                                    </p:set>
                                    <p:anim calcmode="lin" valueType="num">
                                      <p:cBhvr additive="base">
                                        <p:cTn id="7" dur="500" fill="hold"/>
                                        <p:tgtEl>
                                          <p:spTgt spid="3078"/>
                                        </p:tgtEl>
                                        <p:attrNameLst>
                                          <p:attrName>ppt_x</p:attrName>
                                        </p:attrNameLst>
                                      </p:cBhvr>
                                      <p:tavLst>
                                        <p:tav tm="0">
                                          <p:val>
                                            <p:strVal val="#ppt_x"/>
                                          </p:val>
                                        </p:tav>
                                        <p:tav tm="100000">
                                          <p:val>
                                            <p:strVal val="#ppt_x"/>
                                          </p:val>
                                        </p:tav>
                                      </p:tavLst>
                                    </p:anim>
                                    <p:anim calcmode="lin" valueType="num">
                                      <p:cBhvr additive="base">
                                        <p:cTn id="8" dur="500" fill="hold"/>
                                        <p:tgtEl>
                                          <p:spTgt spid="3078"/>
                                        </p:tgtEl>
                                        <p:attrNameLst>
                                          <p:attrName>ppt_y</p:attrName>
                                        </p:attrNameLst>
                                      </p:cBhvr>
                                      <p:tavLst>
                                        <p:tav tm="0">
                                          <p:val>
                                            <p:strVal val="0-#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par>
                                <p:cTn id="9" presetID="2" presetClass="entr" presetSubtype="4" dur="500" fill="hold" nodeType="withEffect">
                                  <p:stCondLst>
                                    <p:cond delay="0"/>
                                  </p:stCondLst>
                                  <p:childTnLst>
                                    <p:set>
                                      <p:cBhvr additive="base">
                                        <p:cTn id="10" dur="1" fill="hold">
                                          <p:stCondLst>
                                            <p:cond delay="0"/>
                                          </p:stCondLst>
                                        </p:cTn>
                                        <p:tgtEl>
                                          <p:spTgt spid="3087"/>
                                        </p:tgtEl>
                                        <p:attrNameLst>
                                          <p:attrName>style.visibility</p:attrName>
                                        </p:attrNameLst>
                                      </p:cBhvr>
                                      <p:to>
                                        <p:strVal val="visible"/>
                                      </p:to>
                                    </p:set>
                                    <p:anim calcmode="lin" valueType="num">
                                      <p:cBhvr additive="base">
                                        <p:cTn id="11" dur="500" fill="hold"/>
                                        <p:tgtEl>
                                          <p:spTgt spid="3087"/>
                                        </p:tgtEl>
                                        <p:attrNameLst>
                                          <p:attrName>ppt_x</p:attrName>
                                        </p:attrNameLst>
                                      </p:cBhvr>
                                      <p:tavLst>
                                        <p:tav tm="0">
                                          <p:val>
                                            <p:strVal val="#ppt_x"/>
                                          </p:val>
                                        </p:tav>
                                        <p:tav tm="100000">
                                          <p:val>
                                            <p:strVal val="#ppt_x"/>
                                          </p:val>
                                        </p:tav>
                                      </p:tavLst>
                                    </p:anim>
                                    <p:anim calcmode="lin" valueType="num">
                                      <p:cBhvr additive="base">
                                        <p:cTn id="12" dur="500" fill="hold"/>
                                        <p:tgtEl>
                                          <p:spTgt spid="3087"/>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2" presetClass="entr" presetSubtype="8" dur="500" fill="hold" grpId="0" nodeType="clickEffect">
                                  <p:stCondLst>
                                    <p:cond delay="0"/>
                                  </p:stCondLst>
                                  <p:childTnLst>
                                    <p:set>
                                      <p:cBhvr additive="base">
                                        <p:cTn id="16" dur="1" fill="hold">
                                          <p:stCondLst>
                                            <p:cond delay="0"/>
                                          </p:stCondLst>
                                        </p:cTn>
                                        <p:tgtEl>
                                          <p:spTgt spid="3076">
                                            <p:txEl>
                                              <p:pRg st="0" end="0"/>
                                            </p:txEl>
                                          </p:spTgt>
                                        </p:tgtEl>
                                        <p:attrNameLst>
                                          <p:attrName>style.visibility</p:attrName>
                                        </p:attrNameLst>
                                      </p:cBhvr>
                                      <p:to>
                                        <p:strVal val="visible"/>
                                      </p:to>
                                    </p:set>
                                    <p:anim calcmode="lin" valueType="num">
                                      <p:cBhvr additive="base">
                                        <p:cTn id="17" dur="500" fill="hold"/>
                                        <p:tgtEl>
                                          <p:spTgt spid="3076">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076">
                                            <p:txEl>
                                              <p:pRg st="0" end="0"/>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par>
                                <p:cTn id="19" presetID="8" presetClass="entr" presetSubtype="32" dur="1000" fill="hold" grpId="0" nodeType="withEffect">
                                  <p:stCondLst>
                                    <p:cond delay="0"/>
                                  </p:stCondLst>
                                  <p:childTnLst>
                                    <p:set>
                                      <p:cBhvr additive="base">
                                        <p:cTn id="20" dur="1" fill="hold">
                                          <p:stCondLst>
                                            <p:cond delay="0"/>
                                          </p:stCondLst>
                                        </p:cTn>
                                        <p:tgtEl>
                                          <p:spTgt spid="3076">
                                            <p:txEl>
                                              <p:pRg st="1" end="1"/>
                                            </p:txEl>
                                          </p:spTgt>
                                        </p:tgtEl>
                                        <p:attrNameLst>
                                          <p:attrName>style.visibility</p:attrName>
                                        </p:attrNameLst>
                                      </p:cBhvr>
                                      <p:to>
                                        <p:strVal val="visible"/>
                                      </p:to>
                                    </p:set>
                                    <p:animEffect transition="in" filter="diamond(out)">
                                      <p:cBhvr additive="base">
                                        <p:cTn id="21" dur="1000"/>
                                        <p:tgtEl>
                                          <p:spTgt spid="3076">
                                            <p:txEl>
                                              <p:pRg st="1" end="1"/>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22" fill="hold" nodeType="clickPar">
                      <p:stCondLst>
                        <p:cond delay="indefinite"/>
                        <p:cond evt="onBegin" delay="0">
                          <p:tn val="21"/>
                        </p:cond>
                      </p:stCondLst>
                      <p:childTnLst>
                        <p:par>
                          <p:cTn id="23" fill="hold" nodeType="afterGroup">
                            <p:stCondLst>
                              <p:cond delay="0"/>
                            </p:stCondLst>
                            <p:childTnLst>
                              <p:par>
                                <p:cTn id="24" presetID="15" presetClass="entr" presetSubtype="0" dur="1000" fill="hold" grpId="1" nodeType="clickEffect">
                                  <p:stCondLst>
                                    <p:cond delay="0"/>
                                  </p:stCondLst>
                                  <p:childTnLst>
                                    <p:set>
                                      <p:cBhvr additive="base">
                                        <p:cTn id="25" dur="1" fill="hold">
                                          <p:stCondLst>
                                            <p:cond delay="0"/>
                                          </p:stCondLst>
                                        </p:cTn>
                                        <p:tgtEl>
                                          <p:spTgt spid="3081"/>
                                        </p:tgtEl>
                                        <p:attrNameLst>
                                          <p:attrName>style.visibility</p:attrName>
                                        </p:attrNameLst>
                                      </p:cBhvr>
                                      <p:to>
                                        <p:strVal val="visible"/>
                                      </p:to>
                                    </p:set>
                                    <p:anim calcmode="lin" valueType="num">
                                      <p:cBhvr additive="base">
                                        <p:cTn id="26" dur="1000" fill="hold"/>
                                        <p:tgtEl>
                                          <p:spTgt spid="3081"/>
                                        </p:tgtEl>
                                        <p:attrNameLst>
                                          <p:attrName>ppt_w</p:attrName>
                                        </p:attrNameLst>
                                      </p:cBhvr>
                                      <p:tavLst>
                                        <p:tav tm="0">
                                          <p:val>
                                            <p:fltVal val="0"/>
                                          </p:val>
                                        </p:tav>
                                        <p:tav tm="100000">
                                          <p:val>
                                            <p:strVal val="#ppt_w"/>
                                          </p:val>
                                        </p:tav>
                                      </p:tavLst>
                                    </p:anim>
                                    <p:anim calcmode="lin" valueType="num">
                                      <p:cBhvr additive="base">
                                        <p:cTn id="27" dur="1000" fill="hold"/>
                                        <p:tgtEl>
                                          <p:spTgt spid="3081"/>
                                        </p:tgtEl>
                                        <p:attrNameLst>
                                          <p:attrName>ppt_h</p:attrName>
                                        </p:attrNameLst>
                                      </p:cBhvr>
                                      <p:tavLst>
                                        <p:tav tm="0">
                                          <p:val>
                                            <p:fltVal val="0"/>
                                          </p:val>
                                        </p:tav>
                                        <p:tav tm="100000">
                                          <p:val>
                                            <p:strVal val="#ppt_h"/>
                                          </p:val>
                                        </p:tav>
                                      </p:tavLst>
                                    </p:anim>
                                    <p:anim calcmode="lin" valueType="num">
                                      <p:cBhvr additive="base">
                                        <p:cTn id="28" dur="1000" fill="hold"/>
                                        <p:tgtEl>
                                          <p:spTgt spid="3081"/>
                                        </p:tgtEl>
                                        <p:attrNameLst>
                                          <p:attrName>ppt_x</p:attrName>
                                        </p:attrNameLst>
                                      </p:cBhvr>
                                      <p:tavLst>
                                        <p:tav tm="0" fmla="#ppt_x+(cos(-2*pi*(1-$))*-#ppt_x-sin(-2*pi*(1-$))*(1-#ppt_y))*(1-$)">
                                          <p:val>
                                            <p:fltVal val="0"/>
                                          </p:val>
                                        </p:tav>
                                        <p:tav tm="100000">
                                          <p:val>
                                            <p:fltVal val="1"/>
                                          </p:val>
                                        </p:tav>
                                      </p:tavLst>
                                    </p:anim>
                                    <p:anim calcmode="lin" valueType="num">
                                      <p:cBhvr additive="base">
                                        <p:cTn id="29" dur="1000" fill="hold"/>
                                        <p:tgtEl>
                                          <p:spTgt spid="3081"/>
                                        </p:tgtEl>
                                        <p:attrNameLst>
                                          <p:attrName>ppt_y</p:attrName>
                                        </p:attrNameLst>
                                      </p:cBhvr>
                                      <p:tavLst>
                                        <p:tav tm="0" fmla="#ppt_y+(sin(-2*pi*(1-$))*-#ppt_x+cos(-2*pi*(1-$))*(1-#ppt_y))*(1-$)">
                                          <p:val>
                                            <p:fltVal val="0"/>
                                          </p:val>
                                        </p:tav>
                                        <p:tav tm="100000">
                                          <p:val>
                                            <p:fltVal val="1"/>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par>
                                <p:cTn id="30" presetID="15" presetClass="entr" presetSubtype="0" dur="1000" fill="hold" grpId="2" nodeType="withEffect">
                                  <p:stCondLst>
                                    <p:cond delay="0"/>
                                  </p:stCondLst>
                                  <p:childTnLst>
                                    <p:set>
                                      <p:cBhvr additive="base">
                                        <p:cTn id="31" dur="1" fill="hold">
                                          <p:stCondLst>
                                            <p:cond delay="0"/>
                                          </p:stCondLst>
                                        </p:cTn>
                                        <p:tgtEl>
                                          <p:spTgt spid="3082"/>
                                        </p:tgtEl>
                                        <p:attrNameLst>
                                          <p:attrName>style.visibility</p:attrName>
                                        </p:attrNameLst>
                                      </p:cBhvr>
                                      <p:to>
                                        <p:strVal val="visible"/>
                                      </p:to>
                                    </p:set>
                                    <p:anim calcmode="lin" valueType="num">
                                      <p:cBhvr additive="base">
                                        <p:cTn id="32" dur="1000" fill="hold"/>
                                        <p:tgtEl>
                                          <p:spTgt spid="3082"/>
                                        </p:tgtEl>
                                        <p:attrNameLst>
                                          <p:attrName>ppt_w</p:attrName>
                                        </p:attrNameLst>
                                      </p:cBhvr>
                                      <p:tavLst>
                                        <p:tav tm="0">
                                          <p:val>
                                            <p:fltVal val="0"/>
                                          </p:val>
                                        </p:tav>
                                        <p:tav tm="100000">
                                          <p:val>
                                            <p:strVal val="#ppt_w"/>
                                          </p:val>
                                        </p:tav>
                                      </p:tavLst>
                                    </p:anim>
                                    <p:anim calcmode="lin" valueType="num">
                                      <p:cBhvr additive="base">
                                        <p:cTn id="33" dur="1000" fill="hold"/>
                                        <p:tgtEl>
                                          <p:spTgt spid="3082"/>
                                        </p:tgtEl>
                                        <p:attrNameLst>
                                          <p:attrName>ppt_h</p:attrName>
                                        </p:attrNameLst>
                                      </p:cBhvr>
                                      <p:tavLst>
                                        <p:tav tm="0">
                                          <p:val>
                                            <p:fltVal val="0"/>
                                          </p:val>
                                        </p:tav>
                                        <p:tav tm="100000">
                                          <p:val>
                                            <p:strVal val="#ppt_h"/>
                                          </p:val>
                                        </p:tav>
                                      </p:tavLst>
                                    </p:anim>
                                    <p:anim calcmode="lin" valueType="num">
                                      <p:cBhvr additive="base">
                                        <p:cTn id="34" dur="1000" fill="hold"/>
                                        <p:tgtEl>
                                          <p:spTgt spid="3082"/>
                                        </p:tgtEl>
                                        <p:attrNameLst>
                                          <p:attrName>ppt_x</p:attrName>
                                        </p:attrNameLst>
                                      </p:cBhvr>
                                      <p:tavLst>
                                        <p:tav tm="0" fmla="#ppt_x+(cos(-2*pi*(1-$))*-#ppt_x-sin(-2*pi*(1-$))*(1-#ppt_y))*(1-$)">
                                          <p:val>
                                            <p:fltVal val="0"/>
                                          </p:val>
                                        </p:tav>
                                        <p:tav tm="100000">
                                          <p:val>
                                            <p:fltVal val="1"/>
                                          </p:val>
                                        </p:tav>
                                      </p:tavLst>
                                    </p:anim>
                                    <p:anim calcmode="lin" valueType="num">
                                      <p:cBhvr additive="base">
                                        <p:cTn id="35" dur="1000" fill="hold"/>
                                        <p:tgtEl>
                                          <p:spTgt spid="3082"/>
                                        </p:tgtEl>
                                        <p:attrNameLst>
                                          <p:attrName>ppt_y</p:attrName>
                                        </p:attrNameLst>
                                      </p:cBhvr>
                                      <p:tavLst>
                                        <p:tav tm="0" fmla="#ppt_y+(sin(-2*pi*(1-$))*-#ppt_x+cos(-2*pi*(1-$))*(1-#ppt_y))*(1-$)">
                                          <p:val>
                                            <p:fltVal val="0"/>
                                          </p:val>
                                        </p:tav>
                                        <p:tav tm="100000">
                                          <p:val>
                                            <p:fltVal val="1"/>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36" fill="hold" nodeType="clickPar">
                      <p:stCondLst>
                        <p:cond delay="indefinite"/>
                        <p:cond evt="onBegin" delay="0">
                          <p:tn val="35"/>
                        </p:cond>
                      </p:stCondLst>
                      <p:childTnLst>
                        <p:par>
                          <p:cTn id="37" fill="hold" nodeType="afterGroup">
                            <p:stCondLst>
                              <p:cond delay="0"/>
                            </p:stCondLst>
                            <p:childTnLst>
                              <p:par>
                                <p:cTn id="38" presetID="15" presetClass="entr" presetSubtype="0" dur="1000" fill="hold" grpId="3" nodeType="clickEffect">
                                  <p:stCondLst>
                                    <p:cond delay="0"/>
                                  </p:stCondLst>
                                  <p:childTnLst>
                                    <p:set>
                                      <p:cBhvr additive="base">
                                        <p:cTn id="39" dur="1" fill="hold">
                                          <p:stCondLst>
                                            <p:cond delay="0"/>
                                          </p:stCondLst>
                                        </p:cTn>
                                        <p:tgtEl>
                                          <p:spTgt spid="3084"/>
                                        </p:tgtEl>
                                        <p:attrNameLst>
                                          <p:attrName>style.visibility</p:attrName>
                                        </p:attrNameLst>
                                      </p:cBhvr>
                                      <p:to>
                                        <p:strVal val="visible"/>
                                      </p:to>
                                    </p:set>
                                    <p:anim calcmode="lin" valueType="num">
                                      <p:cBhvr additive="base">
                                        <p:cTn id="40" dur="1000" fill="hold"/>
                                        <p:tgtEl>
                                          <p:spTgt spid="3084"/>
                                        </p:tgtEl>
                                        <p:attrNameLst>
                                          <p:attrName>ppt_w</p:attrName>
                                        </p:attrNameLst>
                                      </p:cBhvr>
                                      <p:tavLst>
                                        <p:tav tm="0">
                                          <p:val>
                                            <p:fltVal val="0"/>
                                          </p:val>
                                        </p:tav>
                                        <p:tav tm="100000">
                                          <p:val>
                                            <p:strVal val="#ppt_w"/>
                                          </p:val>
                                        </p:tav>
                                      </p:tavLst>
                                    </p:anim>
                                    <p:anim calcmode="lin" valueType="num">
                                      <p:cBhvr additive="base">
                                        <p:cTn id="41" dur="1000" fill="hold"/>
                                        <p:tgtEl>
                                          <p:spTgt spid="3084"/>
                                        </p:tgtEl>
                                        <p:attrNameLst>
                                          <p:attrName>ppt_h</p:attrName>
                                        </p:attrNameLst>
                                      </p:cBhvr>
                                      <p:tavLst>
                                        <p:tav tm="0">
                                          <p:val>
                                            <p:fltVal val="0"/>
                                          </p:val>
                                        </p:tav>
                                        <p:tav tm="100000">
                                          <p:val>
                                            <p:strVal val="#ppt_h"/>
                                          </p:val>
                                        </p:tav>
                                      </p:tavLst>
                                    </p:anim>
                                    <p:anim calcmode="lin" valueType="num">
                                      <p:cBhvr additive="base">
                                        <p:cTn id="42" dur="1000" fill="hold"/>
                                        <p:tgtEl>
                                          <p:spTgt spid="3084"/>
                                        </p:tgtEl>
                                        <p:attrNameLst>
                                          <p:attrName>ppt_x</p:attrName>
                                        </p:attrNameLst>
                                      </p:cBhvr>
                                      <p:tavLst>
                                        <p:tav tm="0" fmla="#ppt_x+(cos(-2*pi*(1-$))*-#ppt_x-sin(-2*pi*(1-$))*(1-#ppt_y))*(1-$)">
                                          <p:val>
                                            <p:fltVal val="0"/>
                                          </p:val>
                                        </p:tav>
                                        <p:tav tm="100000">
                                          <p:val>
                                            <p:fltVal val="1"/>
                                          </p:val>
                                        </p:tav>
                                      </p:tavLst>
                                    </p:anim>
                                    <p:anim calcmode="lin" valueType="num">
                                      <p:cBhvr additive="base">
                                        <p:cTn id="43" dur="1000" fill="hold"/>
                                        <p:tgtEl>
                                          <p:spTgt spid="3084"/>
                                        </p:tgtEl>
                                        <p:attrNameLst>
                                          <p:attrName>ppt_y</p:attrName>
                                        </p:attrNameLst>
                                      </p:cBhvr>
                                      <p:tavLst>
                                        <p:tav tm="0" fmla="#ppt_y+(sin(-2*pi*(1-$))*-#ppt_x+cos(-2*pi*(1-$))*(1-#ppt_y))*(1-$)">
                                          <p:val>
                                            <p:fltVal val="0"/>
                                          </p:val>
                                        </p:tav>
                                        <p:tav tm="100000">
                                          <p:val>
                                            <p:fltVal val="1"/>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par>
                                <p:cTn id="44" presetID="15" presetClass="entr" presetSubtype="0" dur="1000" fill="hold" grpId="4" nodeType="withEffect">
                                  <p:stCondLst>
                                    <p:cond delay="0"/>
                                  </p:stCondLst>
                                  <p:childTnLst>
                                    <p:set>
                                      <p:cBhvr additive="base">
                                        <p:cTn id="45" dur="1" fill="hold">
                                          <p:stCondLst>
                                            <p:cond delay="0"/>
                                          </p:stCondLst>
                                        </p:cTn>
                                        <p:tgtEl>
                                          <p:spTgt spid="3085"/>
                                        </p:tgtEl>
                                        <p:attrNameLst>
                                          <p:attrName>style.visibility</p:attrName>
                                        </p:attrNameLst>
                                      </p:cBhvr>
                                      <p:to>
                                        <p:strVal val="visible"/>
                                      </p:to>
                                    </p:set>
                                    <p:anim calcmode="lin" valueType="num">
                                      <p:cBhvr additive="base">
                                        <p:cTn id="46" dur="1000" fill="hold"/>
                                        <p:tgtEl>
                                          <p:spTgt spid="3085"/>
                                        </p:tgtEl>
                                        <p:attrNameLst>
                                          <p:attrName>ppt_w</p:attrName>
                                        </p:attrNameLst>
                                      </p:cBhvr>
                                      <p:tavLst>
                                        <p:tav tm="0">
                                          <p:val>
                                            <p:fltVal val="0"/>
                                          </p:val>
                                        </p:tav>
                                        <p:tav tm="100000">
                                          <p:val>
                                            <p:strVal val="#ppt_w"/>
                                          </p:val>
                                        </p:tav>
                                      </p:tavLst>
                                    </p:anim>
                                    <p:anim calcmode="lin" valueType="num">
                                      <p:cBhvr additive="base">
                                        <p:cTn id="47" dur="1000" fill="hold"/>
                                        <p:tgtEl>
                                          <p:spTgt spid="3085"/>
                                        </p:tgtEl>
                                        <p:attrNameLst>
                                          <p:attrName>ppt_h</p:attrName>
                                        </p:attrNameLst>
                                      </p:cBhvr>
                                      <p:tavLst>
                                        <p:tav tm="0">
                                          <p:val>
                                            <p:fltVal val="0"/>
                                          </p:val>
                                        </p:tav>
                                        <p:tav tm="100000">
                                          <p:val>
                                            <p:strVal val="#ppt_h"/>
                                          </p:val>
                                        </p:tav>
                                      </p:tavLst>
                                    </p:anim>
                                    <p:anim calcmode="lin" valueType="num">
                                      <p:cBhvr additive="base">
                                        <p:cTn id="48" dur="1000" fill="hold"/>
                                        <p:tgtEl>
                                          <p:spTgt spid="3085"/>
                                        </p:tgtEl>
                                        <p:attrNameLst>
                                          <p:attrName>ppt_x</p:attrName>
                                        </p:attrNameLst>
                                      </p:cBhvr>
                                      <p:tavLst>
                                        <p:tav tm="0" fmla="#ppt_x+(cos(-2*pi*(1-$))*-#ppt_x-sin(-2*pi*(1-$))*(1-#ppt_y))*(1-$)">
                                          <p:val>
                                            <p:fltVal val="0"/>
                                          </p:val>
                                        </p:tav>
                                        <p:tav tm="100000">
                                          <p:val>
                                            <p:fltVal val="1"/>
                                          </p:val>
                                        </p:tav>
                                      </p:tavLst>
                                    </p:anim>
                                    <p:anim calcmode="lin" valueType="num">
                                      <p:cBhvr additive="base">
                                        <p:cTn id="49" dur="1000" fill="hold"/>
                                        <p:tgtEl>
                                          <p:spTgt spid="3085"/>
                                        </p:tgtEl>
                                        <p:attrNameLst>
                                          <p:attrName>ppt_y</p:attrName>
                                        </p:attrNameLst>
                                      </p:cBhvr>
                                      <p:tavLst>
                                        <p:tav tm="0" fmla="#ppt_y+(sin(-2*pi*(1-$))*-#ppt_x+cos(-2*pi*(1-$))*(1-#ppt_y))*(1-$)">
                                          <p:val>
                                            <p:fltVal val="0"/>
                                          </p:val>
                                        </p:tav>
                                        <p:tav tm="100000">
                                          <p:val>
                                            <p:fltVal val="1"/>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par>
                                <p:cTn id="50" presetID="15" presetClass="entr" presetSubtype="0" dur="1000" fill="hold" grpId="5" nodeType="withEffect">
                                  <p:stCondLst>
                                    <p:cond delay="0"/>
                                  </p:stCondLst>
                                  <p:childTnLst>
                                    <p:set>
                                      <p:cBhvr additive="base">
                                        <p:cTn id="51" dur="1" fill="hold">
                                          <p:stCondLst>
                                            <p:cond delay="0"/>
                                          </p:stCondLst>
                                        </p:cTn>
                                        <p:tgtEl>
                                          <p:spTgt spid="3086"/>
                                        </p:tgtEl>
                                        <p:attrNameLst>
                                          <p:attrName>style.visibility</p:attrName>
                                        </p:attrNameLst>
                                      </p:cBhvr>
                                      <p:to>
                                        <p:strVal val="visible"/>
                                      </p:to>
                                    </p:set>
                                    <p:anim calcmode="lin" valueType="num">
                                      <p:cBhvr additive="base">
                                        <p:cTn id="52" dur="1000" fill="hold"/>
                                        <p:tgtEl>
                                          <p:spTgt spid="3086"/>
                                        </p:tgtEl>
                                        <p:attrNameLst>
                                          <p:attrName>ppt_w</p:attrName>
                                        </p:attrNameLst>
                                      </p:cBhvr>
                                      <p:tavLst>
                                        <p:tav tm="0">
                                          <p:val>
                                            <p:fltVal val="0"/>
                                          </p:val>
                                        </p:tav>
                                        <p:tav tm="100000">
                                          <p:val>
                                            <p:strVal val="#ppt_w"/>
                                          </p:val>
                                        </p:tav>
                                      </p:tavLst>
                                    </p:anim>
                                    <p:anim calcmode="lin" valueType="num">
                                      <p:cBhvr additive="base">
                                        <p:cTn id="53" dur="1000" fill="hold"/>
                                        <p:tgtEl>
                                          <p:spTgt spid="3086"/>
                                        </p:tgtEl>
                                        <p:attrNameLst>
                                          <p:attrName>ppt_h</p:attrName>
                                        </p:attrNameLst>
                                      </p:cBhvr>
                                      <p:tavLst>
                                        <p:tav tm="0">
                                          <p:val>
                                            <p:fltVal val="0"/>
                                          </p:val>
                                        </p:tav>
                                        <p:tav tm="100000">
                                          <p:val>
                                            <p:strVal val="#ppt_h"/>
                                          </p:val>
                                        </p:tav>
                                      </p:tavLst>
                                    </p:anim>
                                    <p:anim calcmode="lin" valueType="num">
                                      <p:cBhvr additive="base">
                                        <p:cTn id="54" dur="1000" fill="hold"/>
                                        <p:tgtEl>
                                          <p:spTgt spid="3086"/>
                                        </p:tgtEl>
                                        <p:attrNameLst>
                                          <p:attrName>ppt_x</p:attrName>
                                        </p:attrNameLst>
                                      </p:cBhvr>
                                      <p:tavLst>
                                        <p:tav tm="0" fmla="#ppt_x+(cos(-2*pi*(1-$))*-#ppt_x-sin(-2*pi*(1-$))*(1-#ppt_y))*(1-$)">
                                          <p:val>
                                            <p:fltVal val="0"/>
                                          </p:val>
                                        </p:tav>
                                        <p:tav tm="100000">
                                          <p:val>
                                            <p:fltVal val="1"/>
                                          </p:val>
                                        </p:tav>
                                      </p:tavLst>
                                    </p:anim>
                                    <p:anim calcmode="lin" valueType="num">
                                      <p:cBhvr additive="base">
                                        <p:cTn id="55" dur="1000" fill="hold"/>
                                        <p:tgtEl>
                                          <p:spTgt spid="3086"/>
                                        </p:tgtEl>
                                        <p:attrNameLst>
                                          <p:attrName>ppt_y</p:attrName>
                                        </p:attrNameLst>
                                      </p:cBhvr>
                                      <p:tavLst>
                                        <p:tav tm="0" fmla="#ppt_y+(sin(-2*pi*(1-$))*-#ppt_x+cos(-2*pi*(1-$))*(1-#ppt_y))*(1-$)">
                                          <p:val>
                                            <p:fltVal val="0"/>
                                          </p:val>
                                        </p:tav>
                                        <p:tav tm="100000">
                                          <p:val>
                                            <p:fltVal val="1"/>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6" grpId="0" uiExpand="1" build="allAtOnce"/>
      <p:bldP spid="3081" grpId="1"/>
      <p:bldP spid="3082" grpId="2"/>
      <p:bldP spid="3084" grpId="3"/>
      <p:bldP spid="3085" grpId="4"/>
      <p:bldP spid="3086" grpId="5"/>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01" name=""/>
          <p:cNvSpPr/>
          <p:nvPr>
            <p:ph type="title"/>
          </p:nvPr>
        </p:nvSpPr>
        <p:spPr>
          <a:xfrm>
            <a:off x="6248400" y="304800"/>
            <a:ext cx="2667000" cy="381000"/>
          </a:xfrm>
          <a:prstGeom prst="rect">
            <a:avLst/>
          </a:prstGeom>
          <a:noFill/>
          <a:ln>
            <a:noFill/>
            <a:miter lim="800000"/>
          </a:ln>
        </p:spPr>
        <p:txBody>
          <a:bodyPr rot="0" vert="horz" wrap="square" lIns="91440" tIns="45720" rIns="91440" bIns="45720" anchor="ctr"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lgn="r"/>
            <a:r>
              <a:rPr sz="2100" b="1">
                <a:effectLst>
                  <a:outerShdw blurRad="38100" dist="38100" dir="2700000" algn="tl">
                    <a:schemeClr val="bg2"/>
                  </a:outerShdw>
                </a:effectLst>
                <a:ea typeface="楷体_GB2312" pitchFamily="49" charset="-122"/>
              </a:rPr>
              <a:t>第三章 需求分析</a:t>
            </a:r>
            <a:endParaRPr sz="2100" b="1">
              <a:effectLst>
                <a:outerShdw blurRad="38100" dist="38100" dir="2700000" algn="tl">
                  <a:schemeClr val="bg2"/>
                </a:outerShdw>
              </a:effectLst>
              <a:ea typeface="楷体_GB2312" pitchFamily="49" charset="-122"/>
            </a:endParaRPr>
          </a:p>
        </p:txBody>
      </p:sp>
      <p:sp>
        <p:nvSpPr>
          <p:cNvPr id="4103" name=""/>
          <p:cNvSpPr/>
          <p:nvPr/>
        </p:nvSpPr>
        <p:spPr>
          <a:xfrm>
            <a:off x="395288" y="1412875"/>
            <a:ext cx="8280400" cy="4230688"/>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a:r>
              <a:rPr>
                <a:effectLst>
                  <a:outerShdw blurRad="38100" dist="38100" dir="2700000" algn="tl">
                    <a:schemeClr val="bg2"/>
                  </a:outerShdw>
                </a:effectLst>
              </a:rPr>
              <a:t>          </a:t>
            </a:r>
            <a:r>
              <a:rPr b="1"/>
              <a:t>To understand why, Standish (1995) asked the survey respondents to explain the causes of the failed projects.  The top factors were reported to be</a:t>
            </a:r>
            <a:endParaRPr b="1"/>
          </a:p>
          <a:p>
            <a:pPr marL="457200" lvl="0" indent="-457200"/>
            <a:endParaRPr sz="800" b="1"/>
          </a:p>
          <a:p>
            <a:pPr marL="1371600" lvl="2" indent="-457200">
              <a:buClr>
                <a:srgbClr val="5353FF"/>
              </a:buClr>
              <a:buFont typeface="Wingdings" pitchFamily="2" charset="2"/>
              <a:buChar char="l"/>
            </a:pPr>
            <a:r>
              <a:rPr b="1">
                <a:solidFill>
                  <a:srgbClr val="0000FF"/>
                </a:solidFill>
              </a:rPr>
              <a:t>   incomplete requirements (13.1%)</a:t>
            </a:r>
            <a:endParaRPr b="1">
              <a:solidFill>
                <a:srgbClr val="0000FF"/>
              </a:solidFill>
            </a:endParaRPr>
          </a:p>
          <a:p>
            <a:pPr marL="1371600" lvl="2" indent="-457200">
              <a:buClr>
                <a:srgbClr val="FF9BFF"/>
              </a:buClr>
              <a:buFont typeface="Wingdings" pitchFamily="2" charset="2"/>
              <a:buChar char="l"/>
            </a:pPr>
            <a:r>
              <a:rPr b="1"/>
              <a:t>   lack of user involvement (12.4%)</a:t>
            </a:r>
            <a:endParaRPr b="1"/>
          </a:p>
          <a:p>
            <a:pPr marL="1371600" lvl="2" indent="-457200">
              <a:buClr>
                <a:srgbClr val="FF9BFF"/>
              </a:buClr>
              <a:buFont typeface="Wingdings" pitchFamily="2" charset="2"/>
              <a:buChar char="l"/>
            </a:pPr>
            <a:r>
              <a:rPr b="1"/>
              <a:t>   lack of resources (10.6%)</a:t>
            </a:r>
            <a:endParaRPr b="1"/>
          </a:p>
          <a:p>
            <a:pPr marL="1371600" lvl="2" indent="-457200">
              <a:buClr>
                <a:srgbClr val="FF9BFF"/>
              </a:buClr>
              <a:buFont typeface="Wingdings" pitchFamily="2" charset="2"/>
              <a:buChar char="l"/>
            </a:pPr>
            <a:r>
              <a:rPr b="1"/>
              <a:t>   unrealistic expectations (9.9%)</a:t>
            </a:r>
            <a:endParaRPr b="1"/>
          </a:p>
          <a:p>
            <a:pPr marL="1371600" lvl="2" indent="-457200">
              <a:buClr>
                <a:srgbClr val="FF9BFF"/>
              </a:buClr>
              <a:buFont typeface="Wingdings" pitchFamily="2" charset="2"/>
              <a:buChar char="l"/>
            </a:pPr>
            <a:r>
              <a:rPr b="1"/>
              <a:t>   lack of executive support (9.3%)</a:t>
            </a:r>
            <a:endParaRPr b="1"/>
          </a:p>
          <a:p>
            <a:pPr marL="1371600" lvl="2" indent="-457200">
              <a:buClr>
                <a:srgbClr val="FF9BFF"/>
              </a:buClr>
              <a:buFont typeface="Wingdings" pitchFamily="2" charset="2"/>
              <a:buChar char="l"/>
            </a:pPr>
            <a:r>
              <a:rPr b="1"/>
              <a:t>   changing requirements and specifications (8.7%)</a:t>
            </a:r>
            <a:endParaRPr b="1"/>
          </a:p>
          <a:p>
            <a:pPr marL="1371600" lvl="2" indent="-457200">
              <a:buClr>
                <a:srgbClr val="FF9BFF"/>
              </a:buClr>
              <a:buFont typeface="Wingdings" pitchFamily="2" charset="2"/>
              <a:buChar char="l"/>
            </a:pPr>
            <a:r>
              <a:rPr b="1"/>
              <a:t>   lack of planning (8.1%)</a:t>
            </a:r>
            <a:endParaRPr b="1"/>
          </a:p>
          <a:p>
            <a:pPr marL="1371600" lvl="2" indent="-457200">
              <a:buClr>
                <a:srgbClr val="FF9BFF"/>
              </a:buClr>
              <a:buFont typeface="Wingdings" pitchFamily="2" charset="2"/>
              <a:buChar char="l"/>
            </a:pPr>
            <a:r>
              <a:rPr b="1"/>
              <a:t>   system no longer needed (7.5%)</a:t>
            </a:r>
            <a:endParaRPr b="1"/>
          </a:p>
        </p:txBody>
      </p:sp>
      <p:cxnSp>
        <p:nvCxnSpPr>
          <p:cNvPr id="4106" name=""/>
          <p:cNvCxnSpPr/>
          <p:nvPr/>
        </p:nvCxnSpPr>
        <p:spPr>
          <a:xfrm>
            <a:off x="1692275" y="692150"/>
            <a:ext cx="7272338" cy="0"/>
          </a:xfrm>
          <a:prstGeom prst="line">
            <a:avLst/>
          </a:prstGeom>
          <a:noFill/>
          <a:ln w="22225">
            <a:solidFill>
              <a:schemeClr val="accent2"/>
            </a:solidFill>
            <a:miter lim="800000"/>
          </a:ln>
        </p:spPr>
      </p:cxnSp>
      <p:sp>
        <p:nvSpPr>
          <p:cNvPr id="4107" name="Date Placeholder 3"/>
          <p:cNvSpPr>
            <a:spLocks noGrp="1"/>
          </p:cNvSpPr>
          <p:nvPr>
            <p:ph type="dt" sz="half" idx="2"/>
          </p:nvPr>
        </p:nvSpPr>
        <p:spPr/>
        <p:txBody>
          <a:bodyPr/>
          <a:lstStyle/>
          <a:p>
            <a:pPr lvl="0"/>
            <a:endParaRPr kumimoji="0" sz="1200">
              <a:latin typeface="Garamond" pitchFamily="18" charset="0"/>
            </a:endParaRPr>
          </a:p>
        </p:txBody>
      </p:sp>
      <p:sp>
        <p:nvSpPr>
          <p:cNvPr id="4108" name="Footer Placeholder 4"/>
          <p:cNvSpPr>
            <a:spLocks noGrp="1"/>
          </p:cNvSpPr>
          <p:nvPr>
            <p:ph type="ftr" sz="quarter" idx="3"/>
          </p:nvPr>
        </p:nvSpPr>
        <p:spPr/>
        <p:txBody>
          <a:bodyPr/>
          <a:lstStyle/>
          <a:p>
            <a:pPr lvl="0" algn="ctr"/>
            <a:fld id="{8ACB23D6-21D6-4E39-A219-C376C4FDFFE3}"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4" name="PROJCTOR.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1000" fill="hold" nodeType="afterEffect">
                                  <p:stCondLst>
                                    <p:cond delay="0"/>
                                  </p:stCondLst>
                                  <p:childTnLst>
                                    <p:set>
                                      <p:cBhvr additive="base">
                                        <p:cTn id="6" dur="1" fill="hold">
                                          <p:stCondLst>
                                            <p:cond delay="0"/>
                                          </p:stCondLst>
                                        </p:cTn>
                                        <p:tgtEl>
                                          <p:spTgt spid="4103">
                                            <p:txEl>
                                              <p:pRg st="0" end="0"/>
                                            </p:txEl>
                                          </p:spTgt>
                                        </p:tgtEl>
                                        <p:attrNameLst>
                                          <p:attrName>style.visibility</p:attrName>
                                        </p:attrNameLst>
                                      </p:cBhvr>
                                      <p:to>
                                        <p:strVal val="visible"/>
                                      </p:to>
                                    </p:set>
                                    <p:animEffect transition="in" filter="slide(fromBottom)">
                                      <p:cBhvr additive="base">
                                        <p:cTn id="7" dur="1000"/>
                                        <p:tgtEl>
                                          <p:spTgt spid="4103">
                                            <p:txEl>
                                              <p:pRg st="0" end="0"/>
                                            </p:txEl>
                                          </p:spTgt>
                                        </p:tgtEl>
                                      </p:cBhvr>
                                    </p:animEffect>
                                  </p:childTnLst>
                                  <p:subTnLst>
                                    <p:audio>
                                      <p:cMediaNode>
                                        <p:cTn repeatDur="-9223372036854775808" display="0" masterRel="sameClick">
                                          <p:stCondLst>
                                            <p:cond evt="onStopAudio" delay="0">
                                              <p:tgtEl>
                                                <p:sldTgt/>
                                              </p:tgtEl>
                                            </p:cond>
                                          </p:stCondLst>
                                        </p:cTn>
                                        <p:tgtEl>
                                          <p:sndTgt r:embed="rId2" name="WHOOSH.WAV"/>
                                        </p:tgtEl>
                                      </p:cMediaNode>
                                    </p:audio>
                                  </p:subTnLst>
                                </p:cTn>
                              </p:par>
                              <p:par>
                                <p:cTn id="8" presetID="2" presetClass="entr" presetSubtype="4" dur="500" fill="hold" nodeType="withEffect">
                                  <p:stCondLst>
                                    <p:cond delay="0"/>
                                  </p:stCondLst>
                                  <p:childTnLst>
                                    <p:set>
                                      <p:cBhvr additive="base">
                                        <p:cTn id="9" dur="1" fill="hold">
                                          <p:stCondLst>
                                            <p:cond delay="0"/>
                                          </p:stCondLst>
                                        </p:cTn>
                                        <p:tgtEl>
                                          <p:spTgt spid="4106"/>
                                        </p:tgtEl>
                                        <p:attrNameLst>
                                          <p:attrName>style.visibility</p:attrName>
                                        </p:attrNameLst>
                                      </p:cBhvr>
                                      <p:to>
                                        <p:strVal val="visible"/>
                                      </p:to>
                                    </p:set>
                                    <p:anim calcmode="lin" valueType="num">
                                      <p:cBhvr additive="base">
                                        <p:cTn id="10" dur="500" fill="hold"/>
                                        <p:tgtEl>
                                          <p:spTgt spid="4106"/>
                                        </p:tgtEl>
                                        <p:attrNameLst>
                                          <p:attrName>ppt_x</p:attrName>
                                        </p:attrNameLst>
                                      </p:cBhvr>
                                      <p:tavLst>
                                        <p:tav tm="0">
                                          <p:val>
                                            <p:strVal val="#ppt_x"/>
                                          </p:val>
                                        </p:tav>
                                        <p:tav tm="100000">
                                          <p:val>
                                            <p:strVal val="#ppt_x"/>
                                          </p:val>
                                        </p:tav>
                                      </p:tavLst>
                                    </p:anim>
                                    <p:anim calcmode="lin" valueType="num">
                                      <p:cBhvr additive="base">
                                        <p:cTn id="11" dur="500" fill="hold"/>
                                        <p:tgtEl>
                                          <p:spTgt spid="4106"/>
                                        </p:tgtEl>
                                        <p:attrNameLst>
                                          <p:attrName>ppt_y</p:attrName>
                                        </p:attrNameLst>
                                      </p:cBhvr>
                                      <p:tavLst>
                                        <p:tav tm="0">
                                          <p:val>
                                            <p:strVal val="1+#ppt_h/2"/>
                                          </p:val>
                                        </p:tav>
                                        <p:tav tm="100000">
                                          <p:val>
                                            <p:strVal val="#ppt_y"/>
                                          </p:val>
                                        </p:tav>
                                      </p:tavLst>
                                    </p:anim>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2" presetClass="entr" presetSubtype="2" dur="500" fill="hold" nodeType="clickEffect">
                                  <p:stCondLst>
                                    <p:cond delay="0"/>
                                  </p:stCondLst>
                                  <p:childTnLst>
                                    <p:set>
                                      <p:cBhvr additive="base">
                                        <p:cTn id="15" dur="1" fill="hold">
                                          <p:stCondLst>
                                            <p:cond delay="0"/>
                                          </p:stCondLst>
                                        </p:cTn>
                                        <p:tgtEl>
                                          <p:spTgt spid="4103">
                                            <p:txEl>
                                              <p:pRg st="2" end="2"/>
                                            </p:txEl>
                                          </p:spTgt>
                                        </p:tgtEl>
                                        <p:attrNameLst>
                                          <p:attrName>style.visibility</p:attrName>
                                        </p:attrNameLst>
                                      </p:cBhvr>
                                      <p:to>
                                        <p:strVal val="visible"/>
                                      </p:to>
                                    </p:set>
                                    <p:anim calcmode="lin" valueType="num">
                                      <p:cBhvr additive="base">
                                        <p:cTn id="16" dur="500" fill="hold"/>
                                        <p:tgtEl>
                                          <p:spTgt spid="4103">
                                            <p:txEl>
                                              <p:pRg st="2" end="2"/>
                                            </p:txEl>
                                          </p:spTgt>
                                        </p:tgtEl>
                                        <p:attrNameLst>
                                          <p:attrName>ppt_x</p:attrName>
                                        </p:attrNameLst>
                                      </p:cBhvr>
                                      <p:tavLst>
                                        <p:tav tm="0">
                                          <p:val>
                                            <p:strVal val="1+#ppt_w/2"/>
                                          </p:val>
                                        </p:tav>
                                        <p:tav tm="100000">
                                          <p:val>
                                            <p:strVal val="#ppt_x"/>
                                          </p:val>
                                        </p:tav>
                                      </p:tavLst>
                                    </p:anim>
                                    <p:anim calcmode="lin" valueType="num">
                                      <p:cBhvr additive="base">
                                        <p:cTn id="17" dur="500" fill="hold"/>
                                        <p:tgtEl>
                                          <p:spTgt spid="4103">
                                            <p:txEl>
                                              <p:pRg st="2" end="2"/>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2" presetClass="entr" presetSubtype="8" dur="500" fill="hold" nodeType="clickEffect">
                                  <p:stCondLst>
                                    <p:cond delay="0"/>
                                  </p:stCondLst>
                                  <p:childTnLst>
                                    <p:set>
                                      <p:cBhvr additive="base">
                                        <p:cTn id="21" dur="1" fill="hold">
                                          <p:stCondLst>
                                            <p:cond delay="0"/>
                                          </p:stCondLst>
                                        </p:cTn>
                                        <p:tgtEl>
                                          <p:spTgt spid="4103">
                                            <p:txEl>
                                              <p:pRg st="3" end="3"/>
                                            </p:txEl>
                                          </p:spTgt>
                                        </p:tgtEl>
                                        <p:attrNameLst>
                                          <p:attrName>style.visibility</p:attrName>
                                        </p:attrNameLst>
                                      </p:cBhvr>
                                      <p:to>
                                        <p:strVal val="visible"/>
                                      </p:to>
                                    </p:set>
                                    <p:anim calcmode="lin" valueType="num">
                                      <p:cBhvr additive="base">
                                        <p:cTn id="22" dur="500" fill="hold"/>
                                        <p:tgtEl>
                                          <p:spTgt spid="4103">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4103">
                                            <p:txEl>
                                              <p:pRg st="3" end="3"/>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24" fill="hold" nodeType="clickPar">
                      <p:stCondLst>
                        <p:cond delay="indefinite"/>
                        <p:cond evt="onBegin" delay="0">
                          <p:tn val="23"/>
                        </p:cond>
                      </p:stCondLst>
                      <p:childTnLst>
                        <p:par>
                          <p:cTn id="25" fill="hold" nodeType="afterGroup">
                            <p:stCondLst>
                              <p:cond delay="0"/>
                            </p:stCondLst>
                            <p:childTnLst>
                              <p:par>
                                <p:cTn id="26" presetID="2" presetClass="entr" presetSubtype="2" dur="500" fill="hold" nodeType="clickEffect">
                                  <p:stCondLst>
                                    <p:cond delay="0"/>
                                  </p:stCondLst>
                                  <p:childTnLst>
                                    <p:set>
                                      <p:cBhvr additive="base">
                                        <p:cTn id="27" dur="1" fill="hold">
                                          <p:stCondLst>
                                            <p:cond delay="0"/>
                                          </p:stCondLst>
                                        </p:cTn>
                                        <p:tgtEl>
                                          <p:spTgt spid="4103">
                                            <p:txEl>
                                              <p:pRg st="4" end="4"/>
                                            </p:txEl>
                                          </p:spTgt>
                                        </p:tgtEl>
                                        <p:attrNameLst>
                                          <p:attrName>style.visibility</p:attrName>
                                        </p:attrNameLst>
                                      </p:cBhvr>
                                      <p:to>
                                        <p:strVal val="visible"/>
                                      </p:to>
                                    </p:set>
                                    <p:anim calcmode="lin" valueType="num">
                                      <p:cBhvr additive="base">
                                        <p:cTn id="28" dur="500" fill="hold"/>
                                        <p:tgtEl>
                                          <p:spTgt spid="4103">
                                            <p:txEl>
                                              <p:pRg st="4" end="4"/>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4103">
                                            <p:txEl>
                                              <p:pRg st="4" end="4"/>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30" fill="hold" nodeType="clickPar">
                      <p:stCondLst>
                        <p:cond delay="indefinite"/>
                        <p:cond evt="onBegin" delay="0">
                          <p:tn val="29"/>
                        </p:cond>
                      </p:stCondLst>
                      <p:childTnLst>
                        <p:par>
                          <p:cTn id="31" fill="hold" nodeType="afterGroup">
                            <p:stCondLst>
                              <p:cond delay="0"/>
                            </p:stCondLst>
                            <p:childTnLst>
                              <p:par>
                                <p:cTn id="32" presetID="2" presetClass="entr" presetSubtype="8" dur="500" fill="hold" nodeType="clickEffect">
                                  <p:stCondLst>
                                    <p:cond delay="0"/>
                                  </p:stCondLst>
                                  <p:childTnLst>
                                    <p:set>
                                      <p:cBhvr additive="base">
                                        <p:cTn id="33" dur="1" fill="hold">
                                          <p:stCondLst>
                                            <p:cond delay="0"/>
                                          </p:stCondLst>
                                        </p:cTn>
                                        <p:tgtEl>
                                          <p:spTgt spid="4103">
                                            <p:txEl>
                                              <p:pRg st="5" end="5"/>
                                            </p:txEl>
                                          </p:spTgt>
                                        </p:tgtEl>
                                        <p:attrNameLst>
                                          <p:attrName>style.visibility</p:attrName>
                                        </p:attrNameLst>
                                      </p:cBhvr>
                                      <p:to>
                                        <p:strVal val="visible"/>
                                      </p:to>
                                    </p:set>
                                    <p:anim calcmode="lin" valueType="num">
                                      <p:cBhvr additive="base">
                                        <p:cTn id="34" dur="500" fill="hold"/>
                                        <p:tgtEl>
                                          <p:spTgt spid="4103">
                                            <p:txEl>
                                              <p:pRg st="5" end="5"/>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4103">
                                            <p:txEl>
                                              <p:pRg st="5" end="5"/>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36" fill="hold" nodeType="clickPar">
                      <p:stCondLst>
                        <p:cond delay="indefinite"/>
                        <p:cond evt="onBegin" delay="0">
                          <p:tn val="35"/>
                        </p:cond>
                      </p:stCondLst>
                      <p:childTnLst>
                        <p:par>
                          <p:cTn id="37" fill="hold" nodeType="afterGroup">
                            <p:stCondLst>
                              <p:cond delay="0"/>
                            </p:stCondLst>
                            <p:childTnLst>
                              <p:par>
                                <p:cTn id="38" presetID="2" presetClass="entr" presetSubtype="2" dur="500" fill="hold" nodeType="clickEffect">
                                  <p:stCondLst>
                                    <p:cond delay="0"/>
                                  </p:stCondLst>
                                  <p:childTnLst>
                                    <p:set>
                                      <p:cBhvr additive="base">
                                        <p:cTn id="39" dur="1" fill="hold">
                                          <p:stCondLst>
                                            <p:cond delay="0"/>
                                          </p:stCondLst>
                                        </p:cTn>
                                        <p:tgtEl>
                                          <p:spTgt spid="4103">
                                            <p:txEl>
                                              <p:pRg st="6" end="6"/>
                                            </p:txEl>
                                          </p:spTgt>
                                        </p:tgtEl>
                                        <p:attrNameLst>
                                          <p:attrName>style.visibility</p:attrName>
                                        </p:attrNameLst>
                                      </p:cBhvr>
                                      <p:to>
                                        <p:strVal val="visible"/>
                                      </p:to>
                                    </p:set>
                                    <p:anim calcmode="lin" valueType="num">
                                      <p:cBhvr additive="base">
                                        <p:cTn id="40" dur="500" fill="hold"/>
                                        <p:tgtEl>
                                          <p:spTgt spid="4103">
                                            <p:txEl>
                                              <p:pRg st="6" end="6"/>
                                            </p:txEl>
                                          </p:spTgt>
                                        </p:tgtEl>
                                        <p:attrNameLst>
                                          <p:attrName>ppt_x</p:attrName>
                                        </p:attrNameLst>
                                      </p:cBhvr>
                                      <p:tavLst>
                                        <p:tav tm="0">
                                          <p:val>
                                            <p:strVal val="1+#ppt_w/2"/>
                                          </p:val>
                                        </p:tav>
                                        <p:tav tm="100000">
                                          <p:val>
                                            <p:strVal val="#ppt_x"/>
                                          </p:val>
                                        </p:tav>
                                      </p:tavLst>
                                    </p:anim>
                                    <p:anim calcmode="lin" valueType="num">
                                      <p:cBhvr additive="base">
                                        <p:cTn id="41" dur="500" fill="hold"/>
                                        <p:tgtEl>
                                          <p:spTgt spid="4103">
                                            <p:txEl>
                                              <p:pRg st="6" end="6"/>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42" fill="hold" nodeType="clickPar">
                      <p:stCondLst>
                        <p:cond delay="indefinite"/>
                        <p:cond evt="onBegin" delay="0">
                          <p:tn val="41"/>
                        </p:cond>
                      </p:stCondLst>
                      <p:childTnLst>
                        <p:par>
                          <p:cTn id="43" fill="hold" nodeType="afterGroup">
                            <p:stCondLst>
                              <p:cond delay="0"/>
                            </p:stCondLst>
                            <p:childTnLst>
                              <p:par>
                                <p:cTn id="44" presetID="2" presetClass="entr" presetSubtype="8" dur="500" fill="hold" nodeType="clickEffect">
                                  <p:stCondLst>
                                    <p:cond delay="0"/>
                                  </p:stCondLst>
                                  <p:childTnLst>
                                    <p:set>
                                      <p:cBhvr additive="base">
                                        <p:cTn id="45" dur="1" fill="hold">
                                          <p:stCondLst>
                                            <p:cond delay="0"/>
                                          </p:stCondLst>
                                        </p:cTn>
                                        <p:tgtEl>
                                          <p:spTgt spid="4103">
                                            <p:txEl>
                                              <p:pRg st="7" end="7"/>
                                            </p:txEl>
                                          </p:spTgt>
                                        </p:tgtEl>
                                        <p:attrNameLst>
                                          <p:attrName>style.visibility</p:attrName>
                                        </p:attrNameLst>
                                      </p:cBhvr>
                                      <p:to>
                                        <p:strVal val="visible"/>
                                      </p:to>
                                    </p:set>
                                    <p:anim calcmode="lin" valueType="num">
                                      <p:cBhvr additive="base">
                                        <p:cTn id="46" dur="500" fill="hold"/>
                                        <p:tgtEl>
                                          <p:spTgt spid="4103">
                                            <p:txEl>
                                              <p:pRg st="7" end="7"/>
                                            </p:txEl>
                                          </p:spTgt>
                                        </p:tgtEl>
                                        <p:attrNameLst>
                                          <p:attrName>ppt_x</p:attrName>
                                        </p:attrNameLst>
                                      </p:cBhvr>
                                      <p:tavLst>
                                        <p:tav tm="0">
                                          <p:val>
                                            <p:strVal val="0-#ppt_w/2"/>
                                          </p:val>
                                        </p:tav>
                                        <p:tav tm="100000">
                                          <p:val>
                                            <p:strVal val="#ppt_x"/>
                                          </p:val>
                                        </p:tav>
                                      </p:tavLst>
                                    </p:anim>
                                    <p:anim calcmode="lin" valueType="num">
                                      <p:cBhvr additive="base">
                                        <p:cTn id="47" dur="500" fill="hold"/>
                                        <p:tgtEl>
                                          <p:spTgt spid="4103">
                                            <p:txEl>
                                              <p:pRg st="7" end="7"/>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48" fill="hold" nodeType="clickPar">
                      <p:stCondLst>
                        <p:cond delay="indefinite"/>
                        <p:cond evt="onBegin" delay="0">
                          <p:tn val="47"/>
                        </p:cond>
                      </p:stCondLst>
                      <p:childTnLst>
                        <p:par>
                          <p:cTn id="49" fill="hold" nodeType="afterGroup">
                            <p:stCondLst>
                              <p:cond delay="0"/>
                            </p:stCondLst>
                            <p:childTnLst>
                              <p:par>
                                <p:cTn id="50" presetID="2" presetClass="entr" presetSubtype="2" dur="500" fill="hold" nodeType="clickEffect">
                                  <p:stCondLst>
                                    <p:cond delay="0"/>
                                  </p:stCondLst>
                                  <p:childTnLst>
                                    <p:set>
                                      <p:cBhvr additive="base">
                                        <p:cTn id="51" dur="1" fill="hold">
                                          <p:stCondLst>
                                            <p:cond delay="0"/>
                                          </p:stCondLst>
                                        </p:cTn>
                                        <p:tgtEl>
                                          <p:spTgt spid="4103">
                                            <p:txEl>
                                              <p:pRg st="8" end="8"/>
                                            </p:txEl>
                                          </p:spTgt>
                                        </p:tgtEl>
                                        <p:attrNameLst>
                                          <p:attrName>style.visibility</p:attrName>
                                        </p:attrNameLst>
                                      </p:cBhvr>
                                      <p:to>
                                        <p:strVal val="visible"/>
                                      </p:to>
                                    </p:set>
                                    <p:anim calcmode="lin" valueType="num">
                                      <p:cBhvr additive="base">
                                        <p:cTn id="52" dur="500" fill="hold"/>
                                        <p:tgtEl>
                                          <p:spTgt spid="4103">
                                            <p:txEl>
                                              <p:pRg st="8" end="8"/>
                                            </p:txEl>
                                          </p:spTgt>
                                        </p:tgtEl>
                                        <p:attrNameLst>
                                          <p:attrName>ppt_x</p:attrName>
                                        </p:attrNameLst>
                                      </p:cBhvr>
                                      <p:tavLst>
                                        <p:tav tm="0">
                                          <p:val>
                                            <p:strVal val="1+#ppt_w/2"/>
                                          </p:val>
                                        </p:tav>
                                        <p:tav tm="100000">
                                          <p:val>
                                            <p:strVal val="#ppt_x"/>
                                          </p:val>
                                        </p:tav>
                                      </p:tavLst>
                                    </p:anim>
                                    <p:anim calcmode="lin" valueType="num">
                                      <p:cBhvr additive="base">
                                        <p:cTn id="53" dur="500" fill="hold"/>
                                        <p:tgtEl>
                                          <p:spTgt spid="4103">
                                            <p:txEl>
                                              <p:pRg st="8" end="8"/>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54" fill="hold" nodeType="clickPar">
                      <p:stCondLst>
                        <p:cond delay="indefinite"/>
                        <p:cond evt="onBegin" delay="0">
                          <p:tn val="53"/>
                        </p:cond>
                      </p:stCondLst>
                      <p:childTnLst>
                        <p:par>
                          <p:cTn id="55" fill="hold" nodeType="afterGroup">
                            <p:stCondLst>
                              <p:cond delay="0"/>
                            </p:stCondLst>
                            <p:childTnLst>
                              <p:par>
                                <p:cTn id="56" presetID="2" presetClass="entr" presetSubtype="8" dur="500" fill="hold" nodeType="clickEffect">
                                  <p:stCondLst>
                                    <p:cond delay="0"/>
                                  </p:stCondLst>
                                  <p:childTnLst>
                                    <p:set>
                                      <p:cBhvr additive="base">
                                        <p:cTn id="57" dur="1" fill="hold">
                                          <p:stCondLst>
                                            <p:cond delay="0"/>
                                          </p:stCondLst>
                                        </p:cTn>
                                        <p:tgtEl>
                                          <p:spTgt spid="4103">
                                            <p:txEl>
                                              <p:pRg st="9" end="9"/>
                                            </p:txEl>
                                          </p:spTgt>
                                        </p:tgtEl>
                                        <p:attrNameLst>
                                          <p:attrName>style.visibility</p:attrName>
                                        </p:attrNameLst>
                                      </p:cBhvr>
                                      <p:to>
                                        <p:strVal val="visible"/>
                                      </p:to>
                                    </p:set>
                                    <p:anim calcmode="lin" valueType="num">
                                      <p:cBhvr additive="base">
                                        <p:cTn id="58" dur="500" fill="hold"/>
                                        <p:tgtEl>
                                          <p:spTgt spid="4103">
                                            <p:txEl>
                                              <p:pRg st="9" end="9"/>
                                            </p:txEl>
                                          </p:spTgt>
                                        </p:tgtEl>
                                        <p:attrNameLst>
                                          <p:attrName>ppt_x</p:attrName>
                                        </p:attrNameLst>
                                      </p:cBhvr>
                                      <p:tavLst>
                                        <p:tav tm="0">
                                          <p:val>
                                            <p:strVal val="0-#ppt_w/2"/>
                                          </p:val>
                                        </p:tav>
                                        <p:tav tm="100000">
                                          <p:val>
                                            <p:strVal val="#ppt_x"/>
                                          </p:val>
                                        </p:tav>
                                      </p:tavLst>
                                    </p:anim>
                                    <p:anim calcmode="lin" valueType="num">
                                      <p:cBhvr additive="base">
                                        <p:cTn id="59" dur="500" fill="hold"/>
                                        <p:tgtEl>
                                          <p:spTgt spid="4103">
                                            <p:txEl>
                                              <p:pRg st="9" end="9"/>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title"/>
          </p:nvPr>
        </p:nvSpPr>
        <p:spPr>
          <a:xfrm>
            <a:off x="2208212" y="306388"/>
            <a:ext cx="4760912" cy="9874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lnSpc>
                <a:spcPct val="90000"/>
              </a:lnSpc>
            </a:pPr>
            <a:r>
              <a:rPr sz="3400" b="1">
                <a:effectLst>
                  <a:outerShdw blurRad="38100" dist="38100" dir="2700000" algn="tl">
                    <a:schemeClr val="bg2"/>
                  </a:outerShdw>
                </a:effectLst>
                <a:ea typeface="楷体_GB2312" pitchFamily="49" charset="-122"/>
              </a:rPr>
              <a:t>第三章 需求分析</a:t>
            </a:r>
            <a:br>
              <a:rPr sz="2900" b="1">
                <a:effectLst>
                  <a:outerShdw blurRad="38100" dist="38100" dir="2700000" algn="tl">
                    <a:schemeClr val="bg2"/>
                  </a:outerShdw>
                </a:effectLst>
                <a:ea typeface="楷体_GB2312" pitchFamily="49" charset="-122"/>
              </a:rPr>
            </a:br>
            <a:r>
              <a:rPr sz="2500" b="1">
                <a:effectLst>
                  <a:outerShdw blurRad="38100" dist="38100" dir="2700000" algn="tl">
                    <a:schemeClr val="bg2"/>
                  </a:outerShdw>
                </a:effectLst>
                <a:ea typeface="楷体_GB2312" pitchFamily="49" charset="-122"/>
              </a:rPr>
              <a:t>(Requirements Analysis)</a:t>
            </a:r>
            <a:endParaRPr sz="2500">
              <a:effectLst>
                <a:outerShdw blurRad="38100" dist="38100" dir="2700000" algn="tl">
                  <a:schemeClr val="bg2"/>
                </a:outerShdw>
              </a:effectLst>
            </a:endParaRPr>
          </a:p>
        </p:txBody>
      </p:sp>
      <p:sp>
        <p:nvSpPr>
          <p:cNvPr id="2051" name=""/>
          <p:cNvSpPr/>
          <p:nvPr>
            <p:ph type="body" idx="4294967295"/>
          </p:nvPr>
        </p:nvSpPr>
        <p:spPr>
          <a:xfrm>
            <a:off x="900112" y="1916112"/>
            <a:ext cx="7704138" cy="1368425"/>
          </a:xfrm>
          <a:prstGeom prst="rect">
            <a:avLst/>
          </a:prstGeom>
          <a:noFill/>
          <a:ln>
            <a:miter lim="800000"/>
          </a:ln>
        </p:spPr>
        <p:txBody>
          <a:bodyPr/>
          <a:lstStyle>
            <a:lvl1pPr marL="0" indent="0"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a:solidFill>
                  <a:schemeClr val="tx1"/>
                </a:solidFill>
                <a:latin typeface="Arial"/>
                <a:ea typeface="宋体" pitchFamily="2" charset="-122"/>
              </a:defRPr>
            </a:lvl5pPr>
          </a:lstStyle>
          <a:p>
            <a:pPr lvl="0">
              <a:buNone/>
            </a:pPr>
            <a:r>
              <a:rPr sz="2600" b="1">
                <a:ea typeface="楷体_GB2312" pitchFamily="49" charset="-122"/>
              </a:rPr>
              <a:t>      </a:t>
            </a:r>
            <a:r>
              <a:rPr sz="2100" b="1">
                <a:ea typeface="楷体_GB2312" pitchFamily="49" charset="-122"/>
              </a:rPr>
              <a:t>在可行性分析中，说明了软件功能和性能的总体概念。在需求分析中，将这种总体描述为具体的软件需求规格说明。</a:t>
            </a:r>
            <a:endParaRPr sz="2100" b="1">
              <a:ea typeface="楷体_GB2312" pitchFamily="49" charset="-122"/>
            </a:endParaRPr>
          </a:p>
        </p:txBody>
      </p:sp>
      <p:sp>
        <p:nvSpPr>
          <p:cNvPr id="2052" name=""/>
          <p:cNvSpPr/>
          <p:nvPr/>
        </p:nvSpPr>
        <p:spPr>
          <a:xfrm>
            <a:off x="868362" y="4014788"/>
            <a:ext cx="1676400" cy="1143000"/>
          </a:xfrm>
          <a:prstGeom prst="ellipse">
            <a:avLst/>
          </a:prstGeom>
          <a:solidFill>
            <a:schemeClr val="accent1">
              <a:alpha val="50000"/>
            </a:schemeClr>
          </a:solid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a:r>
              <a:t>用户</a:t>
            </a:r>
          </a:p>
        </p:txBody>
      </p:sp>
      <p:sp>
        <p:nvSpPr>
          <p:cNvPr id="2053" name=""/>
          <p:cNvSpPr/>
          <p:nvPr/>
        </p:nvSpPr>
        <p:spPr>
          <a:xfrm>
            <a:off x="3687762" y="4014788"/>
            <a:ext cx="1676400" cy="1143000"/>
          </a:xfrm>
          <a:prstGeom prst="ellipse">
            <a:avLst/>
          </a:prstGeom>
          <a:solidFill>
            <a:schemeClr val="accent1">
              <a:alpha val="50000"/>
            </a:schemeClr>
          </a:solid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a:r>
              <a:t>软件人员</a:t>
            </a:r>
          </a:p>
        </p:txBody>
      </p:sp>
      <p:sp>
        <p:nvSpPr>
          <p:cNvPr id="2054" name=""/>
          <p:cNvSpPr/>
          <p:nvPr/>
        </p:nvSpPr>
        <p:spPr>
          <a:xfrm>
            <a:off x="6330950" y="4002088"/>
            <a:ext cx="2057400" cy="1143000"/>
          </a:xfrm>
          <a:prstGeom prst="parallelogram">
            <a:avLst>
              <a:gd name="adj" fmla="val 45000"/>
            </a:avLst>
          </a:prstGeom>
          <a:solidFill>
            <a:schemeClr val="accent1">
              <a:alpha val="50000"/>
            </a:schemeClr>
          </a:solid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a:r>
              <a:t>需求规格</a:t>
            </a:r>
          </a:p>
          <a:p>
            <a:pPr lvl="0" algn="ctr"/>
            <a:r>
              <a:t>说明书</a:t>
            </a:r>
          </a:p>
        </p:txBody>
      </p:sp>
      <p:cxnSp>
        <p:nvCxnSpPr>
          <p:cNvPr id="2055" name=""/>
          <p:cNvCxnSpPr/>
          <p:nvPr/>
        </p:nvCxnSpPr>
        <p:spPr>
          <a:xfrm>
            <a:off x="1706562" y="4014788"/>
            <a:ext cx="2743200" cy="0"/>
          </a:xfrm>
          <a:prstGeom prst="line">
            <a:avLst/>
          </a:prstGeom>
          <a:noFill/>
          <a:ln>
            <a:solidFill>
              <a:schemeClr val="tx1"/>
            </a:solidFill>
            <a:miter lim="800000"/>
            <a:tailEnd type="triangle"/>
          </a:ln>
        </p:spPr>
      </p:cxnSp>
      <p:cxnSp>
        <p:nvCxnSpPr>
          <p:cNvPr id="2056" name=""/>
          <p:cNvCxnSpPr/>
          <p:nvPr/>
        </p:nvCxnSpPr>
        <p:spPr>
          <a:xfrm flipH="1">
            <a:off x="1706562" y="5157788"/>
            <a:ext cx="2819400" cy="0"/>
          </a:xfrm>
          <a:prstGeom prst="line">
            <a:avLst/>
          </a:prstGeom>
          <a:noFill/>
          <a:ln>
            <a:solidFill>
              <a:schemeClr val="tx1"/>
            </a:solidFill>
            <a:miter lim="800000"/>
            <a:tailEnd type="triangle"/>
          </a:ln>
        </p:spPr>
      </p:cxnSp>
      <p:sp>
        <p:nvSpPr>
          <p:cNvPr id="2057" name=""/>
          <p:cNvSpPr/>
          <p:nvPr/>
        </p:nvSpPr>
        <p:spPr>
          <a:xfrm>
            <a:off x="2544762" y="3633788"/>
            <a:ext cx="1143000" cy="304800"/>
          </a:xfrm>
          <a:prstGeom prst="rect">
            <a:avLst/>
          </a:prstGeom>
          <a:solidFill>
            <a:schemeClr val="accent1">
              <a:alpha val="50000"/>
            </a:schemeClr>
          </a:solid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a:r>
              <a:rPr sz="1600"/>
              <a:t>初步要求</a:t>
            </a:r>
            <a:endParaRPr sz="1600"/>
          </a:p>
        </p:txBody>
      </p:sp>
      <p:sp>
        <p:nvSpPr>
          <p:cNvPr id="2058" name=""/>
          <p:cNvSpPr/>
          <p:nvPr/>
        </p:nvSpPr>
        <p:spPr>
          <a:xfrm>
            <a:off x="2544762" y="4776788"/>
            <a:ext cx="1143000" cy="304800"/>
          </a:xfrm>
          <a:prstGeom prst="rect">
            <a:avLst/>
          </a:prstGeom>
          <a:solidFill>
            <a:schemeClr val="accent1">
              <a:alpha val="50000"/>
            </a:schemeClr>
          </a:solid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a:r>
              <a:rPr sz="1600"/>
              <a:t>分析细化</a:t>
            </a:r>
            <a:endParaRPr sz="1600"/>
          </a:p>
        </p:txBody>
      </p:sp>
      <p:cxnSp>
        <p:nvCxnSpPr>
          <p:cNvPr id="2059" name=""/>
          <p:cNvCxnSpPr/>
          <p:nvPr/>
        </p:nvCxnSpPr>
        <p:spPr>
          <a:xfrm>
            <a:off x="5364162" y="4548188"/>
            <a:ext cx="1219200" cy="0"/>
          </a:xfrm>
          <a:prstGeom prst="line">
            <a:avLst/>
          </a:prstGeom>
          <a:noFill/>
          <a:ln>
            <a:solidFill>
              <a:schemeClr val="tx1"/>
            </a:solidFill>
            <a:miter lim="800000"/>
            <a:tailEnd type="triangle"/>
          </a:ln>
        </p:spPr>
      </p:cxnSp>
      <p:cxnSp>
        <p:nvCxnSpPr>
          <p:cNvPr id="2063" name=""/>
          <p:cNvCxnSpPr/>
          <p:nvPr/>
        </p:nvCxnSpPr>
        <p:spPr>
          <a:xfrm>
            <a:off x="900112" y="1628775"/>
            <a:ext cx="7488238" cy="0"/>
          </a:xfrm>
          <a:prstGeom prst="line">
            <a:avLst/>
          </a:prstGeom>
          <a:noFill/>
          <a:ln w="22225">
            <a:solidFill>
              <a:schemeClr val="accent2"/>
            </a:solidFill>
            <a:miter lim="800000"/>
          </a:ln>
        </p:spPr>
      </p:cxnSp>
      <p:sp>
        <p:nvSpPr>
          <p:cNvPr id="2064" name="Date Placeholder 3"/>
          <p:cNvSpPr>
            <a:spLocks noGrp="1"/>
          </p:cNvSpPr>
          <p:nvPr>
            <p:ph type="dt" sz="half" idx="2"/>
          </p:nvPr>
        </p:nvSpPr>
        <p:spPr/>
        <p:txBody>
          <a:bodyPr/>
          <a:lstStyle/>
          <a:p>
            <a:pPr lvl="0"/>
            <a:endParaRPr kumimoji="0" sz="1200">
              <a:latin typeface="Garamond" pitchFamily="18" charset="0"/>
            </a:endParaRPr>
          </a:p>
        </p:txBody>
      </p:sp>
      <p:sp>
        <p:nvSpPr>
          <p:cNvPr id="2065" name="Footer Placeholder 4"/>
          <p:cNvSpPr>
            <a:spLocks noGrp="1"/>
          </p:cNvSpPr>
          <p:nvPr>
            <p:ph type="ftr" sz="quarter" idx="3"/>
          </p:nvPr>
        </p:nvSpPr>
        <p:spPr/>
        <p:txBody>
          <a:bodyPr/>
          <a:lstStyle/>
          <a:p>
            <a:pPr lvl="0" algn="ctr"/>
            <a:fld id="{EC749AA4-0EB4-442E-B44F-2A4CC415AA90}"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5" name="PROJCTOR.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fill="hold" grpId="0" nodeType="afterEffect">
                                  <p:stCondLst>
                                    <p:cond delay="0"/>
                                  </p:stCondLst>
                                  <p:childTnLst>
                                    <p:set>
                                      <p:cBhvr additive="base">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0-#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par>
                                <p:cTn id="9" presetID="2" presetClass="entr" presetSubtype="4" dur="500" fill="hold" nodeType="withEffect">
                                  <p:stCondLst>
                                    <p:cond delay="0"/>
                                  </p:stCondLst>
                                  <p:childTnLst>
                                    <p:set>
                                      <p:cBhvr additive="base">
                                        <p:cTn id="10" dur="1" fill="hold">
                                          <p:stCondLst>
                                            <p:cond delay="0"/>
                                          </p:stCondLst>
                                        </p:cTn>
                                        <p:tgtEl>
                                          <p:spTgt spid="2063"/>
                                        </p:tgtEl>
                                        <p:attrNameLst>
                                          <p:attrName>style.visibility</p:attrName>
                                        </p:attrNameLst>
                                      </p:cBhvr>
                                      <p:to>
                                        <p:strVal val="visible"/>
                                      </p:to>
                                    </p:set>
                                    <p:anim calcmode="lin" valueType="num">
                                      <p:cBhvr additive="base">
                                        <p:cTn id="11" dur="500" fill="hold"/>
                                        <p:tgtEl>
                                          <p:spTgt spid="2063"/>
                                        </p:tgtEl>
                                        <p:attrNameLst>
                                          <p:attrName>ppt_x</p:attrName>
                                        </p:attrNameLst>
                                      </p:cBhvr>
                                      <p:tavLst>
                                        <p:tav tm="0">
                                          <p:val>
                                            <p:strVal val="#ppt_x"/>
                                          </p:val>
                                        </p:tav>
                                        <p:tav tm="100000">
                                          <p:val>
                                            <p:strVal val="#ppt_x"/>
                                          </p:val>
                                        </p:tav>
                                      </p:tavLst>
                                    </p:anim>
                                    <p:anim calcmode="lin" valueType="num">
                                      <p:cBhvr additive="base">
                                        <p:cTn id="12" dur="500" fill="hold"/>
                                        <p:tgtEl>
                                          <p:spTgt spid="2063"/>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5" presetClass="entr" presetSubtype="10" dur="500" fill="hold" grpId="1" nodeType="clickEffect">
                                  <p:stCondLst>
                                    <p:cond delay="0"/>
                                  </p:stCondLst>
                                  <p:childTnLst>
                                    <p:set>
                                      <p:cBhvr additive="base">
                                        <p:cTn id="16" dur="1" fill="hold">
                                          <p:stCondLst>
                                            <p:cond delay="0"/>
                                          </p:stCondLst>
                                        </p:cTn>
                                        <p:tgtEl>
                                          <p:spTgt spid="2051">
                                            <p:txEl>
                                              <p:pRg st="0" end="0"/>
                                            </p:txEl>
                                          </p:spTgt>
                                        </p:tgtEl>
                                        <p:attrNameLst>
                                          <p:attrName>style.visibility</p:attrName>
                                        </p:attrNameLst>
                                      </p:cBhvr>
                                      <p:to>
                                        <p:strVal val="visible"/>
                                      </p:to>
                                    </p:set>
                                    <p:animEffect transition="in" filter="checkerboard(across)">
                                      <p:cBhvr additive="base">
                                        <p:cTn id="17" dur="500"/>
                                        <p:tgtEl>
                                          <p:spTgt spid="2051">
                                            <p:txEl>
                                              <p:pRg st="0" end="0"/>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12" presetClass="entr" presetSubtype="8" dur="500" fill="hold" grpId="2" nodeType="clickEffect">
                                  <p:stCondLst>
                                    <p:cond delay="0"/>
                                  </p:stCondLst>
                                  <p:childTnLst>
                                    <p:set>
                                      <p:cBhvr additive="base">
                                        <p:cTn id="21" dur="1" fill="hold">
                                          <p:stCondLst>
                                            <p:cond delay="0"/>
                                          </p:stCondLst>
                                        </p:cTn>
                                        <p:tgtEl>
                                          <p:spTgt spid="2052"/>
                                        </p:tgtEl>
                                        <p:attrNameLst>
                                          <p:attrName>style.visibility</p:attrName>
                                        </p:attrNameLst>
                                      </p:cBhvr>
                                      <p:to>
                                        <p:strVal val="visible"/>
                                      </p:to>
                                    </p:set>
                                    <p:animEffect transition="in" filter="slide(fromLeft)">
                                      <p:cBhvr additive="base">
                                        <p:cTn id="22" dur="500"/>
                                        <p:tgtEl>
                                          <p:spTgt spid="2052"/>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23" fill="hold" nodeType="clickPar">
                      <p:stCondLst>
                        <p:cond delay="indefinite"/>
                        <p:cond evt="onBegin" delay="0">
                          <p:tn val="22"/>
                        </p:cond>
                      </p:stCondLst>
                      <p:childTnLst>
                        <p:par>
                          <p:cTn id="24" fill="hold" nodeType="afterGroup">
                            <p:stCondLst>
                              <p:cond delay="0"/>
                            </p:stCondLst>
                            <p:childTnLst>
                              <p:par>
                                <p:cTn id="25" presetID="12" presetClass="entr" presetSubtype="1" dur="500" fill="hold" grpId="3" nodeType="clickEffect">
                                  <p:stCondLst>
                                    <p:cond delay="0"/>
                                  </p:stCondLst>
                                  <p:childTnLst>
                                    <p:set>
                                      <p:cBhvr additive="base">
                                        <p:cTn id="26" dur="1" fill="hold">
                                          <p:stCondLst>
                                            <p:cond delay="0"/>
                                          </p:stCondLst>
                                        </p:cTn>
                                        <p:tgtEl>
                                          <p:spTgt spid="2053"/>
                                        </p:tgtEl>
                                        <p:attrNameLst>
                                          <p:attrName>style.visibility</p:attrName>
                                        </p:attrNameLst>
                                      </p:cBhvr>
                                      <p:to>
                                        <p:strVal val="visible"/>
                                      </p:to>
                                    </p:set>
                                    <p:animEffect transition="in" filter="slide(fromTop)">
                                      <p:cBhvr additive="base">
                                        <p:cTn id="27" dur="500"/>
                                        <p:tgtEl>
                                          <p:spTgt spid="2053"/>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28" fill="hold" nodeType="clickPar">
                      <p:stCondLst>
                        <p:cond delay="indefinite"/>
                        <p:cond evt="onBegin" delay="0">
                          <p:tn val="27"/>
                        </p:cond>
                      </p:stCondLst>
                      <p:childTnLst>
                        <p:par>
                          <p:cTn id="29" fill="hold" nodeType="afterGroup">
                            <p:stCondLst>
                              <p:cond delay="0"/>
                            </p:stCondLst>
                            <p:childTnLst>
                              <p:par>
                                <p:cTn id="30" presetID="12" presetClass="entr" presetSubtype="2" dur="500" fill="hold" grpId="4" nodeType="clickEffect">
                                  <p:stCondLst>
                                    <p:cond delay="0"/>
                                  </p:stCondLst>
                                  <p:childTnLst>
                                    <p:set>
                                      <p:cBhvr additive="base">
                                        <p:cTn id="31" dur="1" fill="hold">
                                          <p:stCondLst>
                                            <p:cond delay="0"/>
                                          </p:stCondLst>
                                        </p:cTn>
                                        <p:tgtEl>
                                          <p:spTgt spid="2054"/>
                                        </p:tgtEl>
                                        <p:attrNameLst>
                                          <p:attrName>style.visibility</p:attrName>
                                        </p:attrNameLst>
                                      </p:cBhvr>
                                      <p:to>
                                        <p:strVal val="visible"/>
                                      </p:to>
                                    </p:set>
                                    <p:animEffect transition="in" filter="slide(fromRight)">
                                      <p:cBhvr additive="base">
                                        <p:cTn id="32" dur="500"/>
                                        <p:tgtEl>
                                          <p:spTgt spid="2054"/>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33" fill="hold" nodeType="clickPar">
                      <p:stCondLst>
                        <p:cond delay="indefinite"/>
                        <p:cond evt="onBegin" delay="0">
                          <p:tn val="32"/>
                        </p:cond>
                      </p:stCondLst>
                      <p:childTnLst>
                        <p:par>
                          <p:cTn id="34" fill="hold" nodeType="afterGroup">
                            <p:stCondLst>
                              <p:cond delay="0"/>
                            </p:stCondLst>
                            <p:childTnLst>
                              <p:par>
                                <p:cTn id="35" presetID="12" presetClass="entr" presetSubtype="8" dur="1000" fill="hold" nodeType="clickEffect">
                                  <p:stCondLst>
                                    <p:cond delay="0"/>
                                  </p:stCondLst>
                                  <p:childTnLst>
                                    <p:set>
                                      <p:cBhvr additive="base">
                                        <p:cTn id="36" dur="1" fill="hold">
                                          <p:stCondLst>
                                            <p:cond delay="0"/>
                                          </p:stCondLst>
                                        </p:cTn>
                                        <p:tgtEl>
                                          <p:spTgt spid="2055"/>
                                        </p:tgtEl>
                                        <p:attrNameLst>
                                          <p:attrName>style.visibility</p:attrName>
                                        </p:attrNameLst>
                                      </p:cBhvr>
                                      <p:to>
                                        <p:strVal val="visible"/>
                                      </p:to>
                                    </p:set>
                                    <p:animEffect transition="in" filter="slide(fromLeft)">
                                      <p:cBhvr additive="base">
                                        <p:cTn id="37" dur="1000"/>
                                        <p:tgtEl>
                                          <p:spTgt spid="2055"/>
                                        </p:tgtEl>
                                      </p:cBhvr>
                                    </p:animEffect>
                                  </p:childTnLst>
                                  <p:subTnLst>
                                    <p:audio>
                                      <p:cMediaNode>
                                        <p:cTn repeatDur="-9223372036854775808" display="0" masterRel="sameClick">
                                          <p:stCondLst>
                                            <p:cond evt="onStopAudio" delay="0">
                                              <p:tgtEl>
                                                <p:sldTgt/>
                                              </p:tgtEl>
                                            </p:cond>
                                          </p:stCondLst>
                                        </p:cTn>
                                        <p:tgtEl>
                                          <p:sndTgt r:embed="rId4" name="TYPE.WAV"/>
                                        </p:tgtEl>
                                      </p:cMediaNode>
                                    </p:audio>
                                  </p:subTnLst>
                                </p:cTn>
                              </p:par>
                              <p:par>
                                <p:cTn id="38" presetID="12" presetClass="entr" presetSubtype="8" dur="1000" fill="hold" grpId="5" nodeType="withEffect">
                                  <p:stCondLst>
                                    <p:cond delay="0"/>
                                  </p:stCondLst>
                                  <p:childTnLst>
                                    <p:set>
                                      <p:cBhvr additive="base">
                                        <p:cTn id="39" dur="1" fill="hold">
                                          <p:stCondLst>
                                            <p:cond delay="0"/>
                                          </p:stCondLst>
                                        </p:cTn>
                                        <p:tgtEl>
                                          <p:spTgt spid="2057"/>
                                        </p:tgtEl>
                                        <p:attrNameLst>
                                          <p:attrName>style.visibility</p:attrName>
                                        </p:attrNameLst>
                                      </p:cBhvr>
                                      <p:to>
                                        <p:strVal val="visible"/>
                                      </p:to>
                                    </p:set>
                                    <p:animEffect transition="in" filter="slide(fromLeft)">
                                      <p:cBhvr additive="base">
                                        <p:cTn id="40" dur="1000"/>
                                        <p:tgtEl>
                                          <p:spTgt spid="2057"/>
                                        </p:tgtEl>
                                      </p:cBhvr>
                                    </p:animEffect>
                                  </p:childTnLst>
                                  <p:subTnLst>
                                    <p:audio>
                                      <p:cMediaNode>
                                        <p:cTn repeatDur="-9223372036854775808" display="0" masterRel="sameClick">
                                          <p:stCondLst>
                                            <p:cond evt="onStopAudio" delay="0">
                                              <p:tgtEl>
                                                <p:sldTgt/>
                                              </p:tgtEl>
                                            </p:cond>
                                          </p:stCondLst>
                                        </p:cTn>
                                        <p:tgtEl>
                                          <p:sndTgt r:embed="rId4" name="TYPE.WAV"/>
                                        </p:tgtEl>
                                      </p:cMediaNode>
                                    </p:audio>
                                  </p:subTnLst>
                                </p:cTn>
                              </p:par>
                            </p:childTnLst>
                          </p:cTn>
                        </p:par>
                      </p:childTnLst>
                    </p:cTn>
                  </p:par>
                  <p:par>
                    <p:cTn id="41" fill="hold" nodeType="clickPar">
                      <p:stCondLst>
                        <p:cond delay="indefinite"/>
                        <p:cond evt="onBegin" delay="0">
                          <p:tn val="40"/>
                        </p:cond>
                      </p:stCondLst>
                      <p:childTnLst>
                        <p:par>
                          <p:cTn id="42" fill="hold" nodeType="afterGroup">
                            <p:stCondLst>
                              <p:cond delay="0"/>
                            </p:stCondLst>
                            <p:childTnLst>
                              <p:par>
                                <p:cTn id="43" presetID="12" presetClass="entr" presetSubtype="2" dur="1000" fill="hold" grpId="6" nodeType="clickEffect">
                                  <p:stCondLst>
                                    <p:cond delay="0"/>
                                  </p:stCondLst>
                                  <p:childTnLst>
                                    <p:set>
                                      <p:cBhvr additive="base">
                                        <p:cTn id="44" dur="1" fill="hold">
                                          <p:stCondLst>
                                            <p:cond delay="0"/>
                                          </p:stCondLst>
                                        </p:cTn>
                                        <p:tgtEl>
                                          <p:spTgt spid="2058"/>
                                        </p:tgtEl>
                                        <p:attrNameLst>
                                          <p:attrName>style.visibility</p:attrName>
                                        </p:attrNameLst>
                                      </p:cBhvr>
                                      <p:to>
                                        <p:strVal val="visible"/>
                                      </p:to>
                                    </p:set>
                                    <p:animEffect transition="in" filter="slide(fromRight)">
                                      <p:cBhvr additive="base">
                                        <p:cTn id="45" dur="1000"/>
                                        <p:tgtEl>
                                          <p:spTgt spid="2058"/>
                                        </p:tgtEl>
                                      </p:cBhvr>
                                    </p:animEffect>
                                  </p:childTnLst>
                                  <p:subTnLst>
                                    <p:audio>
                                      <p:cMediaNode>
                                        <p:cTn repeatDur="-9223372036854775808" display="0" masterRel="sameClick">
                                          <p:stCondLst>
                                            <p:cond evt="onStopAudio" delay="0">
                                              <p:tgtEl>
                                                <p:sldTgt/>
                                              </p:tgtEl>
                                            </p:cond>
                                          </p:stCondLst>
                                        </p:cTn>
                                        <p:tgtEl>
                                          <p:sndTgt r:embed="rId4" name="TYPE.WAV"/>
                                        </p:tgtEl>
                                      </p:cMediaNode>
                                    </p:audio>
                                  </p:subTnLst>
                                </p:cTn>
                              </p:par>
                              <p:par>
                                <p:cTn id="46" presetID="12" presetClass="entr" presetSubtype="2" dur="1000" fill="hold" nodeType="withEffect">
                                  <p:stCondLst>
                                    <p:cond delay="0"/>
                                  </p:stCondLst>
                                  <p:childTnLst>
                                    <p:set>
                                      <p:cBhvr additive="base">
                                        <p:cTn id="47" dur="1" fill="hold">
                                          <p:stCondLst>
                                            <p:cond delay="0"/>
                                          </p:stCondLst>
                                        </p:cTn>
                                        <p:tgtEl>
                                          <p:spTgt spid="2056"/>
                                        </p:tgtEl>
                                        <p:attrNameLst>
                                          <p:attrName>style.visibility</p:attrName>
                                        </p:attrNameLst>
                                      </p:cBhvr>
                                      <p:to>
                                        <p:strVal val="visible"/>
                                      </p:to>
                                    </p:set>
                                    <p:animEffect transition="in" filter="slide(fromRight)">
                                      <p:cBhvr additive="base">
                                        <p:cTn id="48" dur="1000"/>
                                        <p:tgtEl>
                                          <p:spTgt spid="2056"/>
                                        </p:tgtEl>
                                      </p:cBhvr>
                                    </p:animEffect>
                                  </p:childTnLst>
                                  <p:subTnLst>
                                    <p:audio>
                                      <p:cMediaNode>
                                        <p:cTn repeatDur="-9223372036854775808" display="0" masterRel="sameClick">
                                          <p:stCondLst>
                                            <p:cond evt="onStopAudio" delay="0">
                                              <p:tgtEl>
                                                <p:sldTgt/>
                                              </p:tgtEl>
                                            </p:cond>
                                          </p:stCondLst>
                                        </p:cTn>
                                        <p:tgtEl>
                                          <p:sndTgt r:embed="rId4" name="TYPE.WAV"/>
                                        </p:tgtEl>
                                      </p:cMediaNode>
                                    </p:audio>
                                  </p:subTnLst>
                                </p:cTn>
                              </p:par>
                            </p:childTnLst>
                          </p:cTn>
                        </p:par>
                      </p:childTnLst>
                    </p:cTn>
                  </p:par>
                  <p:par>
                    <p:cTn id="49" fill="hold" nodeType="clickPar">
                      <p:stCondLst>
                        <p:cond delay="indefinite"/>
                        <p:cond evt="onBegin" delay="0">
                          <p:tn val="48"/>
                        </p:cond>
                      </p:stCondLst>
                      <p:childTnLst>
                        <p:par>
                          <p:cTn id="50" fill="hold" nodeType="afterGroup">
                            <p:stCondLst>
                              <p:cond delay="0"/>
                            </p:stCondLst>
                            <p:childTnLst>
                              <p:par>
                                <p:cTn id="51" presetID="12" presetClass="entr" presetSubtype="8" dur="1000" fill="hold" nodeType="clickEffect">
                                  <p:stCondLst>
                                    <p:cond delay="0"/>
                                  </p:stCondLst>
                                  <p:childTnLst>
                                    <p:set>
                                      <p:cBhvr additive="base">
                                        <p:cTn id="52" dur="1" fill="hold">
                                          <p:stCondLst>
                                            <p:cond delay="0"/>
                                          </p:stCondLst>
                                        </p:cTn>
                                        <p:tgtEl>
                                          <p:spTgt spid="2059"/>
                                        </p:tgtEl>
                                        <p:attrNameLst>
                                          <p:attrName>style.visibility</p:attrName>
                                        </p:attrNameLst>
                                      </p:cBhvr>
                                      <p:to>
                                        <p:strVal val="visible"/>
                                      </p:to>
                                    </p:set>
                                    <p:animEffect transition="in" filter="slide(fromLeft)">
                                      <p:cBhvr additive="base">
                                        <p:cTn id="53" dur="1000"/>
                                        <p:tgtEl>
                                          <p:spTgt spid="2059"/>
                                        </p:tgtEl>
                                      </p:cBhvr>
                                    </p:animEffect>
                                  </p:childTnLst>
                                  <p:subTnLst>
                                    <p:audio>
                                      <p:cMediaNode>
                                        <p:cTn repeatDur="-9223372036854775808" display="0" masterRel="sameClick">
                                          <p:stCondLst>
                                            <p:cond evt="onStopAudio" delay="0">
                                              <p:tgtEl>
                                                <p:sldTgt/>
                                              </p:tgtEl>
                                            </p:cond>
                                          </p:stCondLst>
                                        </p:cTn>
                                        <p:tgtEl>
                                          <p:sndTgt r:embed="rId4"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P spid="2051" grpId="1" build="p"/>
      <p:bldP spid="2052" grpId="2"/>
      <p:bldP spid="2053" grpId="3"/>
      <p:bldP spid="2054" grpId="4"/>
      <p:bldP spid="2057" grpId="5"/>
      <p:bldP spid="2058" grpId="6"/>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
          <p:cNvSpPr/>
          <p:nvPr>
            <p:ph type="title"/>
          </p:nvPr>
        </p:nvSpPr>
        <p:spPr>
          <a:xfrm>
            <a:off x="6477000" y="228600"/>
            <a:ext cx="2438400" cy="4572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lgn="r"/>
            <a:r>
              <a:rPr sz="2100" b="1">
                <a:effectLst>
                  <a:outerShdw blurRad="38100" dist="38100" dir="2700000" algn="tl">
                    <a:schemeClr val="bg2"/>
                  </a:outerShdw>
                </a:effectLst>
                <a:ea typeface="楷体_GB2312" pitchFamily="49" charset="-122"/>
              </a:rPr>
              <a:t>第三章 需求分析</a:t>
            </a:r>
            <a:endParaRPr sz="3400" b="1">
              <a:effectLst>
                <a:outerShdw blurRad="38100" dist="38100" dir="2700000" algn="tl">
                  <a:schemeClr val="bg2"/>
                </a:outerShdw>
              </a:effectLst>
              <a:ea typeface="楷体_GB2312" pitchFamily="49" charset="-122"/>
            </a:endParaRPr>
          </a:p>
        </p:txBody>
      </p:sp>
      <p:sp>
        <p:nvSpPr>
          <p:cNvPr id="28675" name=""/>
          <p:cNvSpPr/>
          <p:nvPr/>
        </p:nvSpPr>
        <p:spPr>
          <a:xfrm>
            <a:off x="468312" y="1052512"/>
            <a:ext cx="7315200" cy="4579938"/>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1">
              <a:buClr>
                <a:srgbClr val="2951FB"/>
              </a:buClr>
              <a:buFont typeface="Wingdings" pitchFamily="2" charset="2"/>
              <a:buBlip>
                <a:blip r:embed="rId2"/>
              </a:buBlip>
            </a:pPr>
            <a:r>
              <a:rPr sz="3200" b="1">
                <a:effectLst>
                  <a:outerShdw blurRad="38100" dist="38100" dir="2700000" algn="tl">
                    <a:schemeClr val="bg2"/>
                  </a:outerShdw>
                </a:effectLst>
                <a:ea typeface="楷体_GB2312" pitchFamily="49" charset="-122"/>
              </a:rPr>
              <a:t>   </a:t>
            </a:r>
            <a:r>
              <a:rPr sz="3200" b="1" i="1">
                <a:effectLst>
                  <a:outerShdw blurRad="38100" dist="38100" dir="2700000" algn="tl">
                    <a:schemeClr val="bg2"/>
                  </a:outerShdw>
                </a:effectLst>
                <a:ea typeface="楷体_GB2312" pitchFamily="49" charset="-122"/>
              </a:rPr>
              <a:t>本章主要内容：</a:t>
            </a:r>
            <a:endParaRPr sz="3200" b="1" i="1">
              <a:effectLst>
                <a:outerShdw blurRad="38100" dist="38100" dir="2700000" algn="tl">
                  <a:schemeClr val="bg2"/>
                </a:outerShdw>
              </a:effectLst>
              <a:ea typeface="楷体_GB2312" pitchFamily="49" charset="-122"/>
            </a:endParaRPr>
          </a:p>
          <a:p>
            <a:pPr lvl="1">
              <a:buClr>
                <a:srgbClr val="2951FB"/>
              </a:buClr>
              <a:buFont typeface="Wingdings" pitchFamily="2" charset="2"/>
            </a:pPr>
            <a:endParaRPr sz="1000" b="1" i="1">
              <a:ea typeface="楷体_GB2312" pitchFamily="49" charset="-122"/>
            </a:endParaRPr>
          </a:p>
          <a:p>
            <a:pPr lvl="2">
              <a:lnSpc>
                <a:spcPct val="150000"/>
              </a:lnSpc>
              <a:buClr>
                <a:srgbClr val="748EFC"/>
              </a:buClr>
              <a:buFont typeface="Wingdings" pitchFamily="2" charset="2"/>
              <a:buChar char="l"/>
            </a:pPr>
            <a:r>
              <a:rPr sz="2800" b="1">
                <a:latin typeface="楷体_GB2312" pitchFamily="49" charset="-122"/>
                <a:ea typeface="楷体_GB2312" pitchFamily="49" charset="-122"/>
              </a:rPr>
              <a:t> 软件需求分析的任务</a:t>
            </a:r>
            <a:endParaRPr sz="2800" b="1">
              <a:latin typeface="楷体_GB2312" pitchFamily="49" charset="-122"/>
              <a:ea typeface="楷体_GB2312" pitchFamily="49" charset="-122"/>
            </a:endParaRPr>
          </a:p>
          <a:p>
            <a:pPr lvl="2">
              <a:lnSpc>
                <a:spcPct val="150000"/>
              </a:lnSpc>
              <a:buClr>
                <a:srgbClr val="FC88F4"/>
              </a:buClr>
              <a:buFont typeface="Wingdings" pitchFamily="2" charset="2"/>
              <a:buChar char="l"/>
            </a:pPr>
            <a:r>
              <a:rPr sz="2800" b="1">
                <a:solidFill>
                  <a:schemeClr val="accent1"/>
                </a:solidFill>
                <a:latin typeface="楷体_GB2312" pitchFamily="49" charset="-122"/>
                <a:ea typeface="楷体_GB2312" pitchFamily="49" charset="-122"/>
                <a:sym typeface="Symbol" pitchFamily="18" charset="2"/>
              </a:rPr>
              <a:t> </a:t>
            </a:r>
            <a:r>
              <a:rPr sz="2800" b="1">
                <a:latin typeface="楷体_GB2312" pitchFamily="49" charset="-122"/>
                <a:ea typeface="楷体_GB2312" pitchFamily="49" charset="-122"/>
              </a:rPr>
              <a:t>需求分析的过程</a:t>
            </a:r>
            <a:endParaRPr sz="2800" b="1">
              <a:latin typeface="楷体_GB2312" pitchFamily="49" charset="-122"/>
              <a:ea typeface="楷体_GB2312" pitchFamily="49" charset="-122"/>
            </a:endParaRPr>
          </a:p>
          <a:p>
            <a:pPr lvl="2">
              <a:lnSpc>
                <a:spcPct val="150000"/>
              </a:lnSpc>
              <a:buClr>
                <a:srgbClr val="90F35F"/>
              </a:buClr>
              <a:buFont typeface="Wingdings" pitchFamily="2" charset="2"/>
              <a:buChar char="l"/>
            </a:pPr>
            <a:r>
              <a:rPr sz="2800" b="1">
                <a:solidFill>
                  <a:schemeClr val="accent1"/>
                </a:solidFill>
                <a:latin typeface="楷体_GB2312" pitchFamily="49" charset="-122"/>
                <a:ea typeface="楷体_GB2312" pitchFamily="49" charset="-122"/>
                <a:sym typeface="Symbol" pitchFamily="18" charset="2"/>
              </a:rPr>
              <a:t> </a:t>
            </a:r>
            <a:r>
              <a:rPr sz="2800" b="1">
                <a:latin typeface="楷体_GB2312" pitchFamily="49" charset="-122"/>
                <a:ea typeface="楷体_GB2312" pitchFamily="49" charset="-122"/>
              </a:rPr>
              <a:t>需求分析的原则</a:t>
            </a:r>
            <a:endParaRPr sz="2800" b="1">
              <a:latin typeface="楷体_GB2312" pitchFamily="49" charset="-122"/>
              <a:ea typeface="楷体_GB2312" pitchFamily="49" charset="-122"/>
            </a:endParaRPr>
          </a:p>
          <a:p>
            <a:pPr lvl="2">
              <a:lnSpc>
                <a:spcPct val="150000"/>
              </a:lnSpc>
              <a:buClr>
                <a:srgbClr val="C9A969"/>
              </a:buClr>
              <a:buFont typeface="Wingdings" pitchFamily="2" charset="2"/>
              <a:buChar char="l"/>
            </a:pPr>
            <a:r>
              <a:rPr sz="2800" b="1">
                <a:solidFill>
                  <a:schemeClr val="accent1"/>
                </a:solidFill>
                <a:latin typeface="楷体_GB2312" pitchFamily="49" charset="-122"/>
                <a:ea typeface="楷体_GB2312" pitchFamily="49" charset="-122"/>
                <a:sym typeface="Symbol" pitchFamily="18" charset="2"/>
              </a:rPr>
              <a:t> </a:t>
            </a:r>
            <a:r>
              <a:rPr sz="2800" b="1">
                <a:latin typeface="楷体_GB2312" pitchFamily="49" charset="-122"/>
                <a:ea typeface="楷体_GB2312" pitchFamily="49" charset="-122"/>
              </a:rPr>
              <a:t>需求分析的方法</a:t>
            </a:r>
            <a:endParaRPr sz="2800" b="1">
              <a:latin typeface="楷体_GB2312" pitchFamily="49" charset="-122"/>
              <a:ea typeface="楷体_GB2312" pitchFamily="49" charset="-122"/>
            </a:endParaRPr>
          </a:p>
          <a:p>
            <a:pPr lvl="2">
              <a:lnSpc>
                <a:spcPct val="150000"/>
              </a:lnSpc>
              <a:buClr>
                <a:srgbClr val="F57389"/>
              </a:buClr>
              <a:buFont typeface="Wingdings" pitchFamily="2" charset="2"/>
              <a:buChar char="l"/>
            </a:pPr>
            <a:r>
              <a:rPr sz="2800" b="1">
                <a:solidFill>
                  <a:schemeClr val="accent1"/>
                </a:solidFill>
                <a:latin typeface="楷体_GB2312" pitchFamily="49" charset="-122"/>
                <a:ea typeface="楷体_GB2312" pitchFamily="49" charset="-122"/>
                <a:sym typeface="Symbol" pitchFamily="18" charset="2"/>
              </a:rPr>
              <a:t> </a:t>
            </a:r>
            <a:r>
              <a:rPr sz="2800" b="1">
                <a:latin typeface="楷体_GB2312" pitchFamily="49" charset="-122"/>
                <a:ea typeface="楷体_GB2312" pitchFamily="49" charset="-122"/>
              </a:rPr>
              <a:t>需求分析的工具</a:t>
            </a:r>
            <a:endParaRPr sz="2800" b="1">
              <a:latin typeface="楷体_GB2312" pitchFamily="49" charset="-122"/>
              <a:ea typeface="楷体_GB2312" pitchFamily="49" charset="-122"/>
            </a:endParaRPr>
          </a:p>
          <a:p>
            <a:pPr lvl="2">
              <a:lnSpc>
                <a:spcPct val="150000"/>
              </a:lnSpc>
              <a:buClr>
                <a:srgbClr val="0FD1EB"/>
              </a:buClr>
              <a:buFont typeface="Wingdings" pitchFamily="2" charset="2"/>
              <a:buChar char="l"/>
            </a:pPr>
            <a:r>
              <a:rPr sz="2800" b="1">
                <a:solidFill>
                  <a:schemeClr val="accent1"/>
                </a:solidFill>
                <a:latin typeface="楷体_GB2312" pitchFamily="49" charset="-122"/>
                <a:ea typeface="楷体_GB2312" pitchFamily="49" charset="-122"/>
                <a:sym typeface="Symbol" pitchFamily="18" charset="2"/>
              </a:rPr>
              <a:t> </a:t>
            </a:r>
            <a:r>
              <a:rPr sz="2800" b="1">
                <a:latin typeface="楷体_GB2312" pitchFamily="49" charset="-122"/>
                <a:ea typeface="楷体_GB2312" pitchFamily="49" charset="-122"/>
              </a:rPr>
              <a:t>需求规格说明书的编写</a:t>
            </a:r>
            <a:endParaRPr sz="2800" b="1">
              <a:latin typeface="楷体_GB2312" pitchFamily="49" charset="-122"/>
              <a:ea typeface="楷体_GB2312" pitchFamily="49" charset="-122"/>
            </a:endParaRPr>
          </a:p>
        </p:txBody>
      </p:sp>
      <p:grpSp>
        <p:nvGrpSpPr>
          <p:cNvPr id="28676" name=""/>
          <p:cNvGrpSpPr/>
          <p:nvPr/>
        </p:nvGrpSpPr>
        <p:grpSpPr>
          <a:xfrm rot="17820000">
            <a:off x="6072981" y="3694906"/>
            <a:ext cx="2266950" cy="2243138"/>
            <a:chOff x="1824" y="633"/>
            <a:chExt cx="2834" cy="2849"/>
          </a:xfrm>
        </p:grpSpPr>
        <p:sp>
          <p:nvSpPr>
            <p:cNvPr id="28677" name="Puzzle3"/>
            <p:cNvSpPr/>
            <p:nvPr/>
          </p:nvSpPr>
          <p:spPr>
            <a:xfrm>
              <a:off x="3204" y="633"/>
              <a:ext cx="1114" cy="1514"/>
            </a:xfrm>
            <a:custGeom>
              <a:gdLst>
                <a:gd name="GT0" fmla="*/ 2273 w 21600"/>
                <a:gd name="GT1" fmla="+- l GT0 0"/>
                <a:gd name="GT2" fmla="*/ 7719 h 21600"/>
                <a:gd name="GT3" fmla="+- t GT2 0"/>
                <a:gd name="GT4" fmla="*/ 19149 w 21600"/>
                <a:gd name="GT5" fmla="+- l GT4 0"/>
                <a:gd name="GT6" fmla="*/ 20237 h 21600"/>
                <a:gd name="GT7" fmla="+- t GT6 0"/>
              </a:gdLst>
              <a:cxnLst>
                <a:cxn ang="0">
                  <a:pos x="10391" y="15806"/>
                </a:cxn>
                <a:cxn ang="0">
                  <a:pos x="20551" y="21088"/>
                </a:cxn>
                <a:cxn ang="0">
                  <a:pos x="13180" y="13801"/>
                </a:cxn>
                <a:cxn ang="0">
                  <a:pos x="20551" y="7025"/>
                </a:cxn>
                <a:cxn ang="0">
                  <a:pos x="10500" y="52"/>
                </a:cxn>
                <a:cxn ang="0">
                  <a:pos x="692" y="6802"/>
                </a:cxn>
                <a:cxn ang="0">
                  <a:pos x="8064" y="13526"/>
                </a:cxn>
                <a:cxn ang="0">
                  <a:pos x="692" y="21088"/>
                </a:cxn>
              </a:cxnLst>
              <a:rect l="GT1" t="GT3" r="GT5" b="GT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close/>
                </a:path>
              </a:pathLst>
            </a:custGeom>
            <a:solidFill>
              <a:srgbClr val="FFBE7D">
                <a:alpha val="47000"/>
              </a:srgbClr>
            </a:solidFill>
            <a:ln w="28575">
              <a:noFill/>
              <a:miter lim="800000"/>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28678" name="Puzzle2"/>
            <p:cNvSpPr/>
            <p:nvPr/>
          </p:nvSpPr>
          <p:spPr>
            <a:xfrm>
              <a:off x="2880" y="1736"/>
              <a:ext cx="1778" cy="1379"/>
            </a:xfrm>
            <a:custGeom>
              <a:gdLst>
                <a:gd name="GT0" fmla="*/ 5388 w 21600"/>
                <a:gd name="GT1" fmla="+- l GT0 0"/>
                <a:gd name="GT2" fmla="*/ 6742 h 21600"/>
                <a:gd name="GT3" fmla="+- t GT2 0"/>
                <a:gd name="GT4" fmla="*/ 16177 w 21600"/>
                <a:gd name="GT5" fmla="+- l GT4 0"/>
                <a:gd name="GT6" fmla="*/ 20441 h 21600"/>
                <a:gd name="GT7" fmla="+- t GT6 0"/>
              </a:gdLst>
              <a:cxnLst>
                <a:cxn ang="0">
                  <a:pos x="11" y="13386"/>
                </a:cxn>
                <a:cxn ang="0">
                  <a:pos x="4202" y="21161"/>
                </a:cxn>
                <a:cxn ang="0">
                  <a:pos x="10400" y="13909"/>
                </a:cxn>
                <a:cxn ang="0">
                  <a:pos x="16821" y="21190"/>
                </a:cxn>
                <a:cxn ang="0">
                  <a:pos x="21600" y="15083"/>
                </a:cxn>
                <a:cxn ang="0">
                  <a:pos x="16889" y="5739"/>
                </a:cxn>
                <a:cxn ang="0">
                  <a:pos x="10800" y="28"/>
                </a:cxn>
                <a:cxn ang="0">
                  <a:pos x="4202" y="5894"/>
                </a:cxn>
              </a:cxnLst>
              <a:rect l="GT1" t="GT3" r="GT5" b="GT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close/>
                </a:path>
              </a:pathLst>
            </a:custGeom>
            <a:solidFill>
              <a:srgbClr val="FF00FF">
                <a:alpha val="33000"/>
              </a:srgbClr>
            </a:solidFill>
            <a:ln w="28575">
              <a:noFill/>
              <a:miter lim="800000"/>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28679" name="Puzzle4"/>
            <p:cNvSpPr/>
            <p:nvPr/>
          </p:nvSpPr>
          <p:spPr>
            <a:xfrm>
              <a:off x="2192" y="1719"/>
              <a:ext cx="1072" cy="1763"/>
            </a:xfrm>
            <a:custGeom>
              <a:gdLst>
                <a:gd name="GT0" fmla="*/ 2076 w 21600"/>
                <a:gd name="GT1" fmla="+- l GT0 0"/>
                <a:gd name="GT2" fmla="*/ 5664 h 21600"/>
                <a:gd name="GT3" fmla="+- t GT2 0"/>
                <a:gd name="GT4" fmla="*/ 20203 w 21600"/>
                <a:gd name="GT5" fmla="+- l GT4 0"/>
                <a:gd name="GT6" fmla="*/ 15980 h 21600"/>
                <a:gd name="GT7" fmla="+- t GT6 0"/>
              </a:gdLst>
              <a:cxnLst>
                <a:cxn ang="0">
                  <a:pos x="8307" y="11593"/>
                </a:cxn>
                <a:cxn ang="0">
                  <a:pos x="453" y="16938"/>
                </a:cxn>
                <a:cxn ang="0">
                  <a:pos x="11500" y="21600"/>
                </a:cxn>
                <a:cxn ang="0">
                  <a:pos x="20920" y="16751"/>
                </a:cxn>
                <a:cxn ang="0">
                  <a:pos x="13972" y="10888"/>
                </a:cxn>
                <a:cxn ang="0">
                  <a:pos x="21033" y="4716"/>
                </a:cxn>
                <a:cxn ang="0">
                  <a:pos x="11102" y="11"/>
                </a:cxn>
                <a:cxn ang="0">
                  <a:pos x="453" y="4716"/>
                </a:cxn>
              </a:cxnLst>
              <a:rect l="GT1" t="GT3" r="GT5" b="GT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close/>
                </a:path>
              </a:pathLst>
            </a:custGeom>
            <a:solidFill>
              <a:srgbClr val="008000">
                <a:alpha val="34000"/>
              </a:srgbClr>
            </a:solidFill>
            <a:ln w="28575">
              <a:noFill/>
              <a:miter lim="800000"/>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28680" name="Puzzle1"/>
            <p:cNvSpPr/>
            <p:nvPr/>
          </p:nvSpPr>
          <p:spPr>
            <a:xfrm>
              <a:off x="1824" y="1091"/>
              <a:ext cx="1800" cy="1051"/>
            </a:xfrm>
            <a:custGeom>
              <a:gdLst>
                <a:gd name="GT0" fmla="*/ 6086 w 21600"/>
                <a:gd name="GT1" fmla="+- l GT0 0"/>
                <a:gd name="GT2" fmla="*/ 2569 h 21600"/>
                <a:gd name="GT3" fmla="+- t GT2 0"/>
                <a:gd name="GT4" fmla="*/ 16132 w 21600"/>
                <a:gd name="GT5" fmla="+- l GT4 0"/>
                <a:gd name="GT6" fmla="*/ 19552 h 21600"/>
                <a:gd name="GT7" fmla="+- t GT6 0"/>
              </a:gdLst>
              <a:cxnLst>
                <a:cxn ang="0">
                  <a:pos x="16740" y="21078"/>
                </a:cxn>
                <a:cxn ang="0">
                  <a:pos x="16976" y="521"/>
                </a:cxn>
                <a:cxn ang="0">
                  <a:pos x="4725" y="856"/>
                </a:cxn>
                <a:cxn ang="0">
                  <a:pos x="5040" y="21004"/>
                </a:cxn>
                <a:cxn ang="0">
                  <a:pos x="10811" y="12885"/>
                </a:cxn>
                <a:cxn ang="0">
                  <a:pos x="10845" y="8714"/>
                </a:cxn>
                <a:cxn ang="0">
                  <a:pos x="21600" y="10000"/>
                </a:cxn>
                <a:cxn ang="0">
                  <a:pos x="56" y="10000"/>
                </a:cxn>
              </a:cxnLst>
              <a:rect l="GT1" t="GT3" r="GT5" b="GT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close/>
                </a:path>
                <a:path w="21600" h="21600"/>
              </a:pathLst>
            </a:custGeom>
            <a:solidFill>
              <a:srgbClr val="CCCCFF"/>
            </a:solidFill>
            <a:ln w="28575">
              <a:noFill/>
              <a:miter lim="800000"/>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cxnSp>
        <p:nvCxnSpPr>
          <p:cNvPr id="28683" name=""/>
          <p:cNvCxnSpPr/>
          <p:nvPr/>
        </p:nvCxnSpPr>
        <p:spPr>
          <a:xfrm>
            <a:off x="1692275" y="620712"/>
            <a:ext cx="7272338" cy="0"/>
          </a:xfrm>
          <a:prstGeom prst="line">
            <a:avLst/>
          </a:prstGeom>
          <a:noFill/>
          <a:ln w="22225">
            <a:solidFill>
              <a:schemeClr val="accent2"/>
            </a:solidFill>
            <a:miter lim="800000"/>
          </a:ln>
        </p:spPr>
      </p:cxnSp>
      <p:sp>
        <p:nvSpPr>
          <p:cNvPr id="28684" name="Date Placeholder 3"/>
          <p:cNvSpPr>
            <a:spLocks noGrp="1"/>
          </p:cNvSpPr>
          <p:nvPr>
            <p:ph type="dt" sz="half" idx="2"/>
          </p:nvPr>
        </p:nvSpPr>
        <p:spPr/>
        <p:txBody>
          <a:bodyPr/>
          <a:lstStyle/>
          <a:p>
            <a:pPr lvl="0"/>
            <a:endParaRPr kumimoji="0" sz="1200">
              <a:latin typeface="Garamond" pitchFamily="18" charset="0"/>
            </a:endParaRPr>
          </a:p>
        </p:txBody>
      </p:sp>
      <p:sp>
        <p:nvSpPr>
          <p:cNvPr id="28685" name="Footer Placeholder 4"/>
          <p:cNvSpPr>
            <a:spLocks noGrp="1"/>
          </p:cNvSpPr>
          <p:nvPr>
            <p:ph type="ftr" sz="quarter" idx="3"/>
          </p:nvPr>
        </p:nvSpPr>
        <p:spPr/>
        <p:txBody>
          <a:bodyPr/>
          <a:lstStyle/>
          <a:p>
            <a:pPr lvl="0" algn="ctr"/>
            <a:fld id="{C1EA5B3F-524C-4167-B462-135A531CA482}"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5" name="PROJCTOR.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36" dur="500" fill="hold" nodeType="afterEffect">
                                  <p:stCondLst>
                                    <p:cond delay="0"/>
                                  </p:stCondLst>
                                  <p:childTnLst>
                                    <p:set>
                                      <p:cBhvr additive="base">
                                        <p:cTn id="6" dur="1" fill="hold">
                                          <p:stCondLst>
                                            <p:cond delay="0"/>
                                          </p:stCondLst>
                                        </p:cTn>
                                        <p:tgtEl>
                                          <p:spTgt spid="28675">
                                            <p:txEl>
                                              <p:pRg st="0" end="0"/>
                                            </p:txEl>
                                          </p:spTgt>
                                        </p:tgtEl>
                                        <p:attrNameLst>
                                          <p:attrName>style.visibility</p:attrName>
                                        </p:attrNameLst>
                                      </p:cBhvr>
                                      <p:to>
                                        <p:strVal val="visible"/>
                                      </p:to>
                                    </p:set>
                                    <p:anim calcmode="lin" valueType="num">
                                      <p:cBhvr additive="base">
                                        <p:cTn id="7" dur="500" fill="hold"/>
                                        <p:tgtEl>
                                          <p:spTgt spid="28675">
                                            <p:txEl>
                                              <p:pRg st="0" end="0"/>
                                            </p:txEl>
                                          </p:spTgt>
                                        </p:tgtEl>
                                        <p:attrNameLst>
                                          <p:attrName>ppt_w</p:attrName>
                                        </p:attrNameLst>
                                      </p:cBhvr>
                                      <p:tavLst>
                                        <p:tav tm="0">
                                          <p:val>
                                            <p:strVal val="(6*min(max(#ppt_w*#ppt_h,.3),1)-7.4)/-.7*#ppt_w"/>
                                          </p:val>
                                        </p:tav>
                                        <p:tav tm="100000">
                                          <p:val>
                                            <p:strVal val="#ppt_w"/>
                                          </p:val>
                                        </p:tav>
                                      </p:tavLst>
                                    </p:anim>
                                    <p:anim calcmode="lin" valueType="num">
                                      <p:cBhvr additive="base">
                                        <p:cTn id="8" dur="500" fill="hold"/>
                                        <p:tgtEl>
                                          <p:spTgt spid="28675">
                                            <p:txEl>
                                              <p:pRg st="0" end="0"/>
                                            </p:txEl>
                                          </p:spTgt>
                                        </p:tgtEl>
                                        <p:attrNameLst>
                                          <p:attrName>ppt_h</p:attrName>
                                        </p:attrNameLst>
                                      </p:cBhvr>
                                      <p:tavLst>
                                        <p:tav tm="0">
                                          <p:val>
                                            <p:strVal val="(6*min(max(#ppt_w*#ppt_h,.3),1)-7.4)/-.7*#ppt_h"/>
                                          </p:val>
                                        </p:tav>
                                        <p:tav tm="100000">
                                          <p:val>
                                            <p:strVal val="#ppt_h"/>
                                          </p:val>
                                        </p:tav>
                                      </p:tavLst>
                                    </p:anim>
                                    <p:anim calcmode="lin" valueType="num">
                                      <p:cBhvr additive="base">
                                        <p:cTn id="9" dur="500" fill="hold"/>
                                        <p:tgtEl>
                                          <p:spTgt spid="28675">
                                            <p:txEl>
                                              <p:pRg st="0" end="0"/>
                                            </p:txEl>
                                          </p:spTgt>
                                        </p:tgtEl>
                                        <p:attrNameLst>
                                          <p:attrName>ppt_x</p:attrName>
                                        </p:attrNameLst>
                                      </p:cBhvr>
                                      <p:tavLst>
                                        <p:tav tm="0">
                                          <p:val>
                                            <p:fltVal val="0.5"/>
                                          </p:val>
                                        </p:tav>
                                        <p:tav tm="100000">
                                          <p:val>
                                            <p:strVal val="#ppt_x"/>
                                          </p:val>
                                        </p:tav>
                                      </p:tavLst>
                                    </p:anim>
                                    <p:anim calcmode="lin" valueType="num">
                                      <p:cBhvr additive="base">
                                        <p:cTn id="10" dur="500" fill="hold"/>
                                        <p:tgtEl>
                                          <p:spTgt spid="28675">
                                            <p:txEl>
                                              <p:pRg st="0" end="0"/>
                                            </p:txEl>
                                          </p:spTgt>
                                        </p:tgtEl>
                                        <p:attrNameLst>
                                          <p:attrName>ppt_y</p:attrName>
                                        </p:attrNameLst>
                                      </p:cBhvr>
                                      <p:tavLst>
                                        <p:tav tm="0">
                                          <p:val>
                                            <p:strVal val="1+(6*min(max(#ppt_w*#ppt_h,.3),1)-7.4)/-.7*#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par>
                                <p:cTn id="11" presetID="2" presetClass="entr" presetSubtype="4" dur="500" fill="hold" nodeType="withEffect">
                                  <p:stCondLst>
                                    <p:cond delay="0"/>
                                  </p:stCondLst>
                                  <p:childTnLst>
                                    <p:set>
                                      <p:cBhvr additive="base">
                                        <p:cTn id="12" dur="1" fill="hold">
                                          <p:stCondLst>
                                            <p:cond delay="0"/>
                                          </p:stCondLst>
                                        </p:cTn>
                                        <p:tgtEl>
                                          <p:spTgt spid="28683"/>
                                        </p:tgtEl>
                                        <p:attrNameLst>
                                          <p:attrName>style.visibility</p:attrName>
                                        </p:attrNameLst>
                                      </p:cBhvr>
                                      <p:to>
                                        <p:strVal val="visible"/>
                                      </p:to>
                                    </p:set>
                                    <p:anim calcmode="lin" valueType="num">
                                      <p:cBhvr additive="base">
                                        <p:cTn id="13" dur="500" fill="hold"/>
                                        <p:tgtEl>
                                          <p:spTgt spid="28683"/>
                                        </p:tgtEl>
                                        <p:attrNameLst>
                                          <p:attrName>ppt_x</p:attrName>
                                        </p:attrNameLst>
                                      </p:cBhvr>
                                      <p:tavLst>
                                        <p:tav tm="0">
                                          <p:val>
                                            <p:strVal val="#ppt_x"/>
                                          </p:val>
                                        </p:tav>
                                        <p:tav tm="100000">
                                          <p:val>
                                            <p:strVal val="#ppt_x"/>
                                          </p:val>
                                        </p:tav>
                                      </p:tavLst>
                                    </p:anim>
                                    <p:anim calcmode="lin" valueType="num">
                                      <p:cBhvr additive="base">
                                        <p:cTn id="14" dur="500" fill="hold"/>
                                        <p:tgtEl>
                                          <p:spTgt spid="28683"/>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nodeType="afterGroup">
                            <p:stCondLst>
                              <p:cond delay="0"/>
                            </p:stCondLst>
                            <p:childTnLst>
                              <p:par>
                                <p:cTn id="17" presetID="35" presetClass="entr" presetSubtype="0" dur="1000" fill="hold" nodeType="clickEffect">
                                  <p:stCondLst>
                                    <p:cond delay="0"/>
                                  </p:stCondLst>
                                  <p:childTnLst>
                                    <p:set>
                                      <p:cBhvr additive="base">
                                        <p:cTn id="18" dur="1" fill="hold">
                                          <p:stCondLst>
                                            <p:cond delay="0"/>
                                          </p:stCondLst>
                                        </p:cTn>
                                        <p:tgtEl>
                                          <p:spTgt spid="28675">
                                            <p:txEl>
                                              <p:pRg st="2" end="2"/>
                                            </p:txEl>
                                          </p:spTgt>
                                        </p:tgtEl>
                                        <p:attrNameLst>
                                          <p:attrName>style.visibility</p:attrName>
                                        </p:attrNameLst>
                                      </p:cBhvr>
                                      <p:to>
                                        <p:strVal val="visible"/>
                                      </p:to>
                                    </p:set>
                                    <p:animEffect transition="in" filter="fade">
                                      <p:cBhvr additive="base">
                                        <p:cTn id="19" dur="1000"/>
                                        <p:tgtEl>
                                          <p:spTgt spid="28675">
                                            <p:txEl>
                                              <p:pRg st="2" end="2"/>
                                            </p:txEl>
                                          </p:spTgt>
                                        </p:tgtEl>
                                      </p:cBhvr>
                                    </p:animEffect>
                                    <p:anim calcmode="lin" valueType="num">
                                      <p:cBhvr additive="base">
                                        <p:cTn id="20" dur="1000" fill="hold"/>
                                        <p:tgtEl>
                                          <p:spTgt spid="28675">
                                            <p:txEl>
                                              <p:pRg st="2" end="2"/>
                                            </p:txEl>
                                          </p:spTgt>
                                        </p:tgtEl>
                                        <p:attrNameLst>
                                          <p:attrName>style.rotation</p:attrName>
                                        </p:attrNameLst>
                                      </p:cBhvr>
                                      <p:tavLst>
                                        <p:tav tm="0">
                                          <p:val>
                                            <p:fltVal val="720"/>
                                          </p:val>
                                        </p:tav>
                                        <p:tav tm="100000">
                                          <p:val>
                                            <p:fltVal val="0"/>
                                          </p:val>
                                        </p:tav>
                                      </p:tavLst>
                                    </p:anim>
                                    <p:anim calcmode="lin" valueType="num">
                                      <p:cBhvr additive="base">
                                        <p:cTn id="21" dur="1000" fill="hold"/>
                                        <p:tgtEl>
                                          <p:spTgt spid="28675">
                                            <p:txEl>
                                              <p:pRg st="2" end="2"/>
                                            </p:txEl>
                                          </p:spTgt>
                                        </p:tgtEl>
                                        <p:attrNameLst>
                                          <p:attrName>ppt_h</p:attrName>
                                        </p:attrNameLst>
                                      </p:cBhvr>
                                      <p:tavLst>
                                        <p:tav tm="0">
                                          <p:val>
                                            <p:fltVal val="0"/>
                                          </p:val>
                                        </p:tav>
                                        <p:tav tm="100000">
                                          <p:val>
                                            <p:strVal val="#ppt_h"/>
                                          </p:val>
                                        </p:tav>
                                      </p:tavLst>
                                    </p:anim>
                                    <p:anim calcmode="lin" valueType="num">
                                      <p:cBhvr additive="base">
                                        <p:cTn id="22" dur="1000" fill="hold"/>
                                        <p:tgtEl>
                                          <p:spTgt spid="28675">
                                            <p:txEl>
                                              <p:pRg st="2" end="2"/>
                                            </p:txEl>
                                          </p:spTgt>
                                        </p:tgtEl>
                                        <p:attrNameLst>
                                          <p:attrName>ppt_w</p:attrName>
                                        </p:attrNameLst>
                                      </p:cBhvr>
                                      <p:tavLst>
                                        <p:tav tm="0">
                                          <p:val>
                                            <p:fltVal val="0"/>
                                          </p:val>
                                        </p:tav>
                                        <p:tav tm="100000">
                                          <p:val>
                                            <p:strVal val="#ppt_w"/>
                                          </p:val>
                                        </p:tav>
                                      </p:tavLst>
                                    </p:anim>
                                  </p:childTnLst>
                                  <p:subTnLst>
                                    <p:audio>
                                      <p:cMediaNode>
                                        <p:cTn repeatDur="-9223372036854775808" display="0" masterRel="sameClick">
                                          <p:stCondLst>
                                            <p:cond evt="onStopAudio" delay="0">
                                              <p:tgtEl>
                                                <p:sldTgt/>
                                              </p:tgtEl>
                                            </p:cond>
                                          </p:stCondLst>
                                        </p:cTn>
                                        <p:tgtEl>
                                          <p:sndTgt r:embed="rId4" name="DING.WAV"/>
                                        </p:tgtEl>
                                      </p:cMediaNode>
                                    </p:audio>
                                  </p:subTnLst>
                                </p:cTn>
                              </p:par>
                              <p:par>
                                <p:cTn id="23" presetID="19" presetClass="entr" presetSubtype="10" dur="2000" fill="hold" nodeType="withEffect">
                                  <p:stCondLst>
                                    <p:cond delay="0"/>
                                  </p:stCondLst>
                                  <p:childTnLst>
                                    <p:set>
                                      <p:cBhvr additive="base">
                                        <p:cTn id="24" dur="1" fill="hold">
                                          <p:stCondLst>
                                            <p:cond delay="0"/>
                                          </p:stCondLst>
                                        </p:cTn>
                                        <p:tgtEl>
                                          <p:spTgt spid="28676"/>
                                        </p:tgtEl>
                                        <p:attrNameLst>
                                          <p:attrName>style.visibility</p:attrName>
                                        </p:attrNameLst>
                                      </p:cBhvr>
                                      <p:to>
                                        <p:strVal val="visible"/>
                                      </p:to>
                                    </p:set>
                                    <p:anim calcmode="lin" valueType="num">
                                      <p:cBhvr additive="base">
                                        <p:cTn id="25" dur="2000" fill="hold"/>
                                        <p:tgtEl>
                                          <p:spTgt spid="28676"/>
                                        </p:tgtEl>
                                        <p:attrNameLst>
                                          <p:attrName>ppt_w</p:attrName>
                                        </p:attrNameLst>
                                      </p:cBhvr>
                                      <p:tavLst>
                                        <p:tav tm="0" fmla="#ppt_w*sin(2.5*pi*$)">
                                          <p:val>
                                            <p:fltVal val="0"/>
                                          </p:val>
                                        </p:tav>
                                        <p:tav tm="100000">
                                          <p:val>
                                            <p:fltVal val="1"/>
                                          </p:val>
                                        </p:tav>
                                      </p:tavLst>
                                    </p:anim>
                                    <p:anim calcmode="lin" valueType="num">
                                      <p:cBhvr additive="base">
                                        <p:cTn id="26" dur="2000" fill="hold"/>
                                        <p:tgtEl>
                                          <p:spTgt spid="28676"/>
                                        </p:tgtEl>
                                        <p:attrNameLst>
                                          <p:attrName>ppt_h</p:attrName>
                                        </p:attrNameLst>
                                      </p:cBhvr>
                                      <p:tavLst>
                                        <p:tav tm="0">
                                          <p:val>
                                            <p:strVal val="#ppt_h"/>
                                          </p:val>
                                        </p:tav>
                                        <p:tav tm="100000">
                                          <p:val>
                                            <p:strVal val="#ppt_h"/>
                                          </p:val>
                                        </p:tav>
                                      </p:tavLst>
                                    </p:anim>
                                  </p:childTnLst>
                                </p:cTn>
                              </p:par>
                            </p:childTnLst>
                          </p:cTn>
                        </p:par>
                      </p:childTnLst>
                    </p:cTn>
                  </p:par>
                  <p:par>
                    <p:cTn id="27" fill="hold" nodeType="clickPar">
                      <p:stCondLst>
                        <p:cond delay="indefinite"/>
                        <p:cond evt="onBegin" delay="0">
                          <p:tn val="26"/>
                        </p:cond>
                      </p:stCondLst>
                      <p:childTnLst>
                        <p:par>
                          <p:cTn id="28" fill="hold" nodeType="afterGroup">
                            <p:stCondLst>
                              <p:cond delay="0"/>
                            </p:stCondLst>
                            <p:childTnLst>
                              <p:par>
                                <p:cTn id="29" presetID="35" presetClass="entr" presetSubtype="0" dur="1000" fill="hold" nodeType="clickEffect">
                                  <p:stCondLst>
                                    <p:cond delay="0"/>
                                  </p:stCondLst>
                                  <p:childTnLst>
                                    <p:set>
                                      <p:cBhvr additive="base">
                                        <p:cTn id="30" dur="1" fill="hold">
                                          <p:stCondLst>
                                            <p:cond delay="0"/>
                                          </p:stCondLst>
                                        </p:cTn>
                                        <p:tgtEl>
                                          <p:spTgt spid="28675">
                                            <p:txEl>
                                              <p:pRg st="3" end="3"/>
                                            </p:txEl>
                                          </p:spTgt>
                                        </p:tgtEl>
                                        <p:attrNameLst>
                                          <p:attrName>style.visibility</p:attrName>
                                        </p:attrNameLst>
                                      </p:cBhvr>
                                      <p:to>
                                        <p:strVal val="visible"/>
                                      </p:to>
                                    </p:set>
                                    <p:animEffect transition="in" filter="fade">
                                      <p:cBhvr additive="base">
                                        <p:cTn id="31" dur="1000"/>
                                        <p:tgtEl>
                                          <p:spTgt spid="28675">
                                            <p:txEl>
                                              <p:pRg st="3" end="3"/>
                                            </p:txEl>
                                          </p:spTgt>
                                        </p:tgtEl>
                                      </p:cBhvr>
                                    </p:animEffect>
                                    <p:anim calcmode="lin" valueType="num">
                                      <p:cBhvr additive="base">
                                        <p:cTn id="32" dur="1000" fill="hold"/>
                                        <p:tgtEl>
                                          <p:spTgt spid="28675">
                                            <p:txEl>
                                              <p:pRg st="3" end="3"/>
                                            </p:txEl>
                                          </p:spTgt>
                                        </p:tgtEl>
                                        <p:attrNameLst>
                                          <p:attrName>style.rotation</p:attrName>
                                        </p:attrNameLst>
                                      </p:cBhvr>
                                      <p:tavLst>
                                        <p:tav tm="0">
                                          <p:val>
                                            <p:fltVal val="720"/>
                                          </p:val>
                                        </p:tav>
                                        <p:tav tm="100000">
                                          <p:val>
                                            <p:fltVal val="0"/>
                                          </p:val>
                                        </p:tav>
                                      </p:tavLst>
                                    </p:anim>
                                    <p:anim calcmode="lin" valueType="num">
                                      <p:cBhvr additive="base">
                                        <p:cTn id="33" dur="1000" fill="hold"/>
                                        <p:tgtEl>
                                          <p:spTgt spid="28675">
                                            <p:txEl>
                                              <p:pRg st="3" end="3"/>
                                            </p:txEl>
                                          </p:spTgt>
                                        </p:tgtEl>
                                        <p:attrNameLst>
                                          <p:attrName>ppt_h</p:attrName>
                                        </p:attrNameLst>
                                      </p:cBhvr>
                                      <p:tavLst>
                                        <p:tav tm="0">
                                          <p:val>
                                            <p:fltVal val="0"/>
                                          </p:val>
                                        </p:tav>
                                        <p:tav tm="100000">
                                          <p:val>
                                            <p:strVal val="#ppt_h"/>
                                          </p:val>
                                        </p:tav>
                                      </p:tavLst>
                                    </p:anim>
                                    <p:anim calcmode="lin" valueType="num">
                                      <p:cBhvr additive="base">
                                        <p:cTn id="34" dur="1000" fill="hold"/>
                                        <p:tgtEl>
                                          <p:spTgt spid="28675">
                                            <p:txEl>
                                              <p:pRg st="3" end="3"/>
                                            </p:txEl>
                                          </p:spTgt>
                                        </p:tgtEl>
                                        <p:attrNameLst>
                                          <p:attrName>ppt_w</p:attrName>
                                        </p:attrNameLst>
                                      </p:cBhvr>
                                      <p:tavLst>
                                        <p:tav tm="0">
                                          <p:val>
                                            <p:fltVal val="0"/>
                                          </p:val>
                                        </p:tav>
                                        <p:tav tm="100000">
                                          <p:val>
                                            <p:strVal val="#ppt_w"/>
                                          </p:val>
                                        </p:tav>
                                      </p:tavLst>
                                    </p:anim>
                                  </p:childTnLst>
                                  <p:subTnLst>
                                    <p:audio>
                                      <p:cMediaNode>
                                        <p:cTn repeatDur="-9223372036854775808" display="0" masterRel="sameClick">
                                          <p:stCondLst>
                                            <p:cond evt="onStopAudio" delay="0">
                                              <p:tgtEl>
                                                <p:sldTgt/>
                                              </p:tgtEl>
                                            </p:cond>
                                          </p:stCondLst>
                                        </p:cTn>
                                        <p:tgtEl>
                                          <p:sndTgt r:embed="rId4" name="DING.WAV"/>
                                        </p:tgtEl>
                                      </p:cMediaNode>
                                    </p:audio>
                                  </p:subTnLst>
                                </p:cTn>
                              </p:par>
                              <p:par>
                                <p:cTn id="35" presetID="19" presetClass="entr" presetSubtype="10" dur="2000" fill="hold" nodeType="withEffect">
                                  <p:stCondLst>
                                    <p:cond delay="0"/>
                                  </p:stCondLst>
                                  <p:childTnLst>
                                    <p:set>
                                      <p:cBhvr additive="base">
                                        <p:cTn id="36" dur="1" fill="hold">
                                          <p:stCondLst>
                                            <p:cond delay="0"/>
                                          </p:stCondLst>
                                        </p:cTn>
                                        <p:tgtEl>
                                          <p:spTgt spid="28676"/>
                                        </p:tgtEl>
                                        <p:attrNameLst>
                                          <p:attrName>style.visibility</p:attrName>
                                        </p:attrNameLst>
                                      </p:cBhvr>
                                      <p:to>
                                        <p:strVal val="visible"/>
                                      </p:to>
                                    </p:set>
                                    <p:anim calcmode="lin" valueType="num">
                                      <p:cBhvr additive="base">
                                        <p:cTn id="37" dur="2000" fill="hold"/>
                                        <p:tgtEl>
                                          <p:spTgt spid="28676"/>
                                        </p:tgtEl>
                                        <p:attrNameLst>
                                          <p:attrName>ppt_w</p:attrName>
                                        </p:attrNameLst>
                                      </p:cBhvr>
                                      <p:tavLst>
                                        <p:tav tm="0" fmla="#ppt_w*sin(2.5*pi*$)">
                                          <p:val>
                                            <p:fltVal val="0"/>
                                          </p:val>
                                        </p:tav>
                                        <p:tav tm="100000">
                                          <p:val>
                                            <p:fltVal val="1"/>
                                          </p:val>
                                        </p:tav>
                                      </p:tavLst>
                                    </p:anim>
                                    <p:anim calcmode="lin" valueType="num">
                                      <p:cBhvr additive="base">
                                        <p:cTn id="38" dur="2000" fill="hold"/>
                                        <p:tgtEl>
                                          <p:spTgt spid="28676"/>
                                        </p:tgtEl>
                                        <p:attrNameLst>
                                          <p:attrName>ppt_h</p:attrName>
                                        </p:attrNameLst>
                                      </p:cBhvr>
                                      <p:tavLst>
                                        <p:tav tm="0">
                                          <p:val>
                                            <p:strVal val="#ppt_h"/>
                                          </p:val>
                                        </p:tav>
                                        <p:tav tm="100000">
                                          <p:val>
                                            <p:strVal val="#ppt_h"/>
                                          </p:val>
                                        </p:tav>
                                      </p:tavLst>
                                    </p:anim>
                                  </p:childTnLst>
                                </p:cTn>
                              </p:par>
                            </p:childTnLst>
                          </p:cTn>
                        </p:par>
                      </p:childTnLst>
                    </p:cTn>
                  </p:par>
                  <p:par>
                    <p:cTn id="39" fill="hold" nodeType="clickPar">
                      <p:stCondLst>
                        <p:cond delay="indefinite"/>
                        <p:cond evt="onBegin" delay="0">
                          <p:tn val="38"/>
                        </p:cond>
                      </p:stCondLst>
                      <p:childTnLst>
                        <p:par>
                          <p:cTn id="40" fill="hold" nodeType="afterGroup">
                            <p:stCondLst>
                              <p:cond delay="0"/>
                            </p:stCondLst>
                            <p:childTnLst>
                              <p:par>
                                <p:cTn id="41" presetID="35" presetClass="entr" presetSubtype="0" dur="1000" fill="hold" nodeType="clickEffect">
                                  <p:stCondLst>
                                    <p:cond delay="0"/>
                                  </p:stCondLst>
                                  <p:childTnLst>
                                    <p:set>
                                      <p:cBhvr additive="base">
                                        <p:cTn id="42" dur="1" fill="hold">
                                          <p:stCondLst>
                                            <p:cond delay="0"/>
                                          </p:stCondLst>
                                        </p:cTn>
                                        <p:tgtEl>
                                          <p:spTgt spid="28675">
                                            <p:txEl>
                                              <p:pRg st="4" end="4"/>
                                            </p:txEl>
                                          </p:spTgt>
                                        </p:tgtEl>
                                        <p:attrNameLst>
                                          <p:attrName>style.visibility</p:attrName>
                                        </p:attrNameLst>
                                      </p:cBhvr>
                                      <p:to>
                                        <p:strVal val="visible"/>
                                      </p:to>
                                    </p:set>
                                    <p:animEffect transition="in" filter="fade">
                                      <p:cBhvr additive="base">
                                        <p:cTn id="43" dur="1000"/>
                                        <p:tgtEl>
                                          <p:spTgt spid="28675">
                                            <p:txEl>
                                              <p:pRg st="4" end="4"/>
                                            </p:txEl>
                                          </p:spTgt>
                                        </p:tgtEl>
                                      </p:cBhvr>
                                    </p:animEffect>
                                    <p:anim calcmode="lin" valueType="num">
                                      <p:cBhvr additive="base">
                                        <p:cTn id="44" dur="1000" fill="hold"/>
                                        <p:tgtEl>
                                          <p:spTgt spid="28675">
                                            <p:txEl>
                                              <p:pRg st="4" end="4"/>
                                            </p:txEl>
                                          </p:spTgt>
                                        </p:tgtEl>
                                        <p:attrNameLst>
                                          <p:attrName>style.rotation</p:attrName>
                                        </p:attrNameLst>
                                      </p:cBhvr>
                                      <p:tavLst>
                                        <p:tav tm="0">
                                          <p:val>
                                            <p:fltVal val="720"/>
                                          </p:val>
                                        </p:tav>
                                        <p:tav tm="100000">
                                          <p:val>
                                            <p:fltVal val="0"/>
                                          </p:val>
                                        </p:tav>
                                      </p:tavLst>
                                    </p:anim>
                                    <p:anim calcmode="lin" valueType="num">
                                      <p:cBhvr additive="base">
                                        <p:cTn id="45" dur="1000" fill="hold"/>
                                        <p:tgtEl>
                                          <p:spTgt spid="28675">
                                            <p:txEl>
                                              <p:pRg st="4" end="4"/>
                                            </p:txEl>
                                          </p:spTgt>
                                        </p:tgtEl>
                                        <p:attrNameLst>
                                          <p:attrName>ppt_h</p:attrName>
                                        </p:attrNameLst>
                                      </p:cBhvr>
                                      <p:tavLst>
                                        <p:tav tm="0">
                                          <p:val>
                                            <p:fltVal val="0"/>
                                          </p:val>
                                        </p:tav>
                                        <p:tav tm="100000">
                                          <p:val>
                                            <p:strVal val="#ppt_h"/>
                                          </p:val>
                                        </p:tav>
                                      </p:tavLst>
                                    </p:anim>
                                    <p:anim calcmode="lin" valueType="num">
                                      <p:cBhvr additive="base">
                                        <p:cTn id="46" dur="1000" fill="hold"/>
                                        <p:tgtEl>
                                          <p:spTgt spid="28675">
                                            <p:txEl>
                                              <p:pRg st="4" end="4"/>
                                            </p:txEl>
                                          </p:spTgt>
                                        </p:tgtEl>
                                        <p:attrNameLst>
                                          <p:attrName>ppt_w</p:attrName>
                                        </p:attrNameLst>
                                      </p:cBhvr>
                                      <p:tavLst>
                                        <p:tav tm="0">
                                          <p:val>
                                            <p:fltVal val="0"/>
                                          </p:val>
                                        </p:tav>
                                        <p:tav tm="100000">
                                          <p:val>
                                            <p:strVal val="#ppt_w"/>
                                          </p:val>
                                        </p:tav>
                                      </p:tavLst>
                                    </p:anim>
                                  </p:childTnLst>
                                  <p:subTnLst>
                                    <p:audio>
                                      <p:cMediaNode>
                                        <p:cTn repeatDur="-9223372036854775808" display="0" masterRel="sameClick">
                                          <p:stCondLst>
                                            <p:cond evt="onStopAudio" delay="0">
                                              <p:tgtEl>
                                                <p:sldTgt/>
                                              </p:tgtEl>
                                            </p:cond>
                                          </p:stCondLst>
                                        </p:cTn>
                                        <p:tgtEl>
                                          <p:sndTgt r:embed="rId4" name="DING.WAV"/>
                                        </p:tgtEl>
                                      </p:cMediaNode>
                                    </p:audio>
                                  </p:subTnLst>
                                </p:cTn>
                              </p:par>
                              <p:par>
                                <p:cTn id="47" presetID="19" presetClass="entr" presetSubtype="10" dur="2000" fill="hold" nodeType="withEffect">
                                  <p:stCondLst>
                                    <p:cond delay="0"/>
                                  </p:stCondLst>
                                  <p:childTnLst>
                                    <p:set>
                                      <p:cBhvr additive="base">
                                        <p:cTn id="48" dur="1" fill="hold">
                                          <p:stCondLst>
                                            <p:cond delay="0"/>
                                          </p:stCondLst>
                                        </p:cTn>
                                        <p:tgtEl>
                                          <p:spTgt spid="28676"/>
                                        </p:tgtEl>
                                        <p:attrNameLst>
                                          <p:attrName>style.visibility</p:attrName>
                                        </p:attrNameLst>
                                      </p:cBhvr>
                                      <p:to>
                                        <p:strVal val="visible"/>
                                      </p:to>
                                    </p:set>
                                    <p:anim calcmode="lin" valueType="num">
                                      <p:cBhvr additive="base">
                                        <p:cTn id="49" dur="2000" fill="hold"/>
                                        <p:tgtEl>
                                          <p:spTgt spid="28676"/>
                                        </p:tgtEl>
                                        <p:attrNameLst>
                                          <p:attrName>ppt_w</p:attrName>
                                        </p:attrNameLst>
                                      </p:cBhvr>
                                      <p:tavLst>
                                        <p:tav tm="0" fmla="#ppt_w*sin(2.5*pi*$)">
                                          <p:val>
                                            <p:fltVal val="0"/>
                                          </p:val>
                                        </p:tav>
                                        <p:tav tm="100000">
                                          <p:val>
                                            <p:fltVal val="1"/>
                                          </p:val>
                                        </p:tav>
                                      </p:tavLst>
                                    </p:anim>
                                    <p:anim calcmode="lin" valueType="num">
                                      <p:cBhvr additive="base">
                                        <p:cTn id="50" dur="2000" fill="hold"/>
                                        <p:tgtEl>
                                          <p:spTgt spid="28676"/>
                                        </p:tgtEl>
                                        <p:attrNameLst>
                                          <p:attrName>ppt_h</p:attrName>
                                        </p:attrNameLst>
                                      </p:cBhvr>
                                      <p:tavLst>
                                        <p:tav tm="0">
                                          <p:val>
                                            <p:strVal val="#ppt_h"/>
                                          </p:val>
                                        </p:tav>
                                        <p:tav tm="100000">
                                          <p:val>
                                            <p:strVal val="#ppt_h"/>
                                          </p:val>
                                        </p:tav>
                                      </p:tavLst>
                                    </p:anim>
                                  </p:childTnLst>
                                </p:cTn>
                              </p:par>
                            </p:childTnLst>
                          </p:cTn>
                        </p:par>
                      </p:childTnLst>
                    </p:cTn>
                  </p:par>
                  <p:par>
                    <p:cTn id="51" fill="hold" nodeType="clickPar">
                      <p:stCondLst>
                        <p:cond delay="indefinite"/>
                        <p:cond evt="onBegin" delay="0">
                          <p:tn val="50"/>
                        </p:cond>
                      </p:stCondLst>
                      <p:childTnLst>
                        <p:par>
                          <p:cTn id="52" fill="hold" nodeType="afterGroup">
                            <p:stCondLst>
                              <p:cond delay="0"/>
                            </p:stCondLst>
                            <p:childTnLst>
                              <p:par>
                                <p:cTn id="53" presetID="35" presetClass="entr" presetSubtype="0" dur="1000" fill="hold" nodeType="clickEffect">
                                  <p:stCondLst>
                                    <p:cond delay="0"/>
                                  </p:stCondLst>
                                  <p:childTnLst>
                                    <p:set>
                                      <p:cBhvr additive="base">
                                        <p:cTn id="54" dur="1" fill="hold">
                                          <p:stCondLst>
                                            <p:cond delay="0"/>
                                          </p:stCondLst>
                                        </p:cTn>
                                        <p:tgtEl>
                                          <p:spTgt spid="28675">
                                            <p:txEl>
                                              <p:pRg st="5" end="5"/>
                                            </p:txEl>
                                          </p:spTgt>
                                        </p:tgtEl>
                                        <p:attrNameLst>
                                          <p:attrName>style.visibility</p:attrName>
                                        </p:attrNameLst>
                                      </p:cBhvr>
                                      <p:to>
                                        <p:strVal val="visible"/>
                                      </p:to>
                                    </p:set>
                                    <p:animEffect transition="in" filter="fade">
                                      <p:cBhvr additive="base">
                                        <p:cTn id="55" dur="1000"/>
                                        <p:tgtEl>
                                          <p:spTgt spid="28675">
                                            <p:txEl>
                                              <p:pRg st="5" end="5"/>
                                            </p:txEl>
                                          </p:spTgt>
                                        </p:tgtEl>
                                      </p:cBhvr>
                                    </p:animEffect>
                                    <p:anim calcmode="lin" valueType="num">
                                      <p:cBhvr additive="base">
                                        <p:cTn id="56" dur="1000" fill="hold"/>
                                        <p:tgtEl>
                                          <p:spTgt spid="28675">
                                            <p:txEl>
                                              <p:pRg st="5" end="5"/>
                                            </p:txEl>
                                          </p:spTgt>
                                        </p:tgtEl>
                                        <p:attrNameLst>
                                          <p:attrName>style.rotation</p:attrName>
                                        </p:attrNameLst>
                                      </p:cBhvr>
                                      <p:tavLst>
                                        <p:tav tm="0">
                                          <p:val>
                                            <p:fltVal val="720"/>
                                          </p:val>
                                        </p:tav>
                                        <p:tav tm="100000">
                                          <p:val>
                                            <p:fltVal val="0"/>
                                          </p:val>
                                        </p:tav>
                                      </p:tavLst>
                                    </p:anim>
                                    <p:anim calcmode="lin" valueType="num">
                                      <p:cBhvr additive="base">
                                        <p:cTn id="57" dur="1000" fill="hold"/>
                                        <p:tgtEl>
                                          <p:spTgt spid="28675">
                                            <p:txEl>
                                              <p:pRg st="5" end="5"/>
                                            </p:txEl>
                                          </p:spTgt>
                                        </p:tgtEl>
                                        <p:attrNameLst>
                                          <p:attrName>ppt_h</p:attrName>
                                        </p:attrNameLst>
                                      </p:cBhvr>
                                      <p:tavLst>
                                        <p:tav tm="0">
                                          <p:val>
                                            <p:fltVal val="0"/>
                                          </p:val>
                                        </p:tav>
                                        <p:tav tm="100000">
                                          <p:val>
                                            <p:strVal val="#ppt_h"/>
                                          </p:val>
                                        </p:tav>
                                      </p:tavLst>
                                    </p:anim>
                                    <p:anim calcmode="lin" valueType="num">
                                      <p:cBhvr additive="base">
                                        <p:cTn id="58" dur="1000" fill="hold"/>
                                        <p:tgtEl>
                                          <p:spTgt spid="28675">
                                            <p:txEl>
                                              <p:pRg st="5" end="5"/>
                                            </p:txEl>
                                          </p:spTgt>
                                        </p:tgtEl>
                                        <p:attrNameLst>
                                          <p:attrName>ppt_w</p:attrName>
                                        </p:attrNameLst>
                                      </p:cBhvr>
                                      <p:tavLst>
                                        <p:tav tm="0">
                                          <p:val>
                                            <p:fltVal val="0"/>
                                          </p:val>
                                        </p:tav>
                                        <p:tav tm="100000">
                                          <p:val>
                                            <p:strVal val="#ppt_w"/>
                                          </p:val>
                                        </p:tav>
                                      </p:tavLst>
                                    </p:anim>
                                  </p:childTnLst>
                                  <p:subTnLst>
                                    <p:audio>
                                      <p:cMediaNode>
                                        <p:cTn repeatDur="-9223372036854775808" display="0" masterRel="sameClick">
                                          <p:stCondLst>
                                            <p:cond evt="onStopAudio" delay="0">
                                              <p:tgtEl>
                                                <p:sldTgt/>
                                              </p:tgtEl>
                                            </p:cond>
                                          </p:stCondLst>
                                        </p:cTn>
                                        <p:tgtEl>
                                          <p:sndTgt r:embed="rId4" name="DING.WAV"/>
                                        </p:tgtEl>
                                      </p:cMediaNode>
                                    </p:audio>
                                  </p:subTnLst>
                                </p:cTn>
                              </p:par>
                              <p:par>
                                <p:cTn id="59" presetID="19" presetClass="entr" presetSubtype="10" dur="2000" fill="hold" nodeType="withEffect">
                                  <p:stCondLst>
                                    <p:cond delay="0"/>
                                  </p:stCondLst>
                                  <p:childTnLst>
                                    <p:set>
                                      <p:cBhvr additive="base">
                                        <p:cTn id="60" dur="1" fill="hold">
                                          <p:stCondLst>
                                            <p:cond delay="0"/>
                                          </p:stCondLst>
                                        </p:cTn>
                                        <p:tgtEl>
                                          <p:spTgt spid="28676"/>
                                        </p:tgtEl>
                                        <p:attrNameLst>
                                          <p:attrName>style.visibility</p:attrName>
                                        </p:attrNameLst>
                                      </p:cBhvr>
                                      <p:to>
                                        <p:strVal val="visible"/>
                                      </p:to>
                                    </p:set>
                                    <p:anim calcmode="lin" valueType="num">
                                      <p:cBhvr additive="base">
                                        <p:cTn id="61" dur="2000" fill="hold"/>
                                        <p:tgtEl>
                                          <p:spTgt spid="28676"/>
                                        </p:tgtEl>
                                        <p:attrNameLst>
                                          <p:attrName>ppt_w</p:attrName>
                                        </p:attrNameLst>
                                      </p:cBhvr>
                                      <p:tavLst>
                                        <p:tav tm="0" fmla="#ppt_w*sin(2.5*pi*$)">
                                          <p:val>
                                            <p:fltVal val="0"/>
                                          </p:val>
                                        </p:tav>
                                        <p:tav tm="100000">
                                          <p:val>
                                            <p:fltVal val="1"/>
                                          </p:val>
                                        </p:tav>
                                      </p:tavLst>
                                    </p:anim>
                                    <p:anim calcmode="lin" valueType="num">
                                      <p:cBhvr additive="base">
                                        <p:cTn id="62" dur="2000" fill="hold"/>
                                        <p:tgtEl>
                                          <p:spTgt spid="28676"/>
                                        </p:tgtEl>
                                        <p:attrNameLst>
                                          <p:attrName>ppt_h</p:attrName>
                                        </p:attrNameLst>
                                      </p:cBhvr>
                                      <p:tavLst>
                                        <p:tav tm="0">
                                          <p:val>
                                            <p:strVal val="#ppt_h"/>
                                          </p:val>
                                        </p:tav>
                                        <p:tav tm="100000">
                                          <p:val>
                                            <p:strVal val="#ppt_h"/>
                                          </p:val>
                                        </p:tav>
                                      </p:tavLst>
                                    </p:anim>
                                  </p:childTnLst>
                                </p:cTn>
                              </p:par>
                            </p:childTnLst>
                          </p:cTn>
                        </p:par>
                      </p:childTnLst>
                    </p:cTn>
                  </p:par>
                  <p:par>
                    <p:cTn id="63" fill="hold" nodeType="clickPar">
                      <p:stCondLst>
                        <p:cond delay="indefinite"/>
                        <p:cond evt="onBegin" delay="0">
                          <p:tn val="62"/>
                        </p:cond>
                      </p:stCondLst>
                      <p:childTnLst>
                        <p:par>
                          <p:cTn id="64" fill="hold" nodeType="afterGroup">
                            <p:stCondLst>
                              <p:cond delay="0"/>
                            </p:stCondLst>
                            <p:childTnLst>
                              <p:par>
                                <p:cTn id="65" presetID="35" presetClass="entr" presetSubtype="0" dur="1000" fill="hold" nodeType="clickEffect">
                                  <p:stCondLst>
                                    <p:cond delay="0"/>
                                  </p:stCondLst>
                                  <p:childTnLst>
                                    <p:set>
                                      <p:cBhvr additive="base">
                                        <p:cTn id="66" dur="1" fill="hold">
                                          <p:stCondLst>
                                            <p:cond delay="0"/>
                                          </p:stCondLst>
                                        </p:cTn>
                                        <p:tgtEl>
                                          <p:spTgt spid="28675">
                                            <p:txEl>
                                              <p:pRg st="6" end="6"/>
                                            </p:txEl>
                                          </p:spTgt>
                                        </p:tgtEl>
                                        <p:attrNameLst>
                                          <p:attrName>style.visibility</p:attrName>
                                        </p:attrNameLst>
                                      </p:cBhvr>
                                      <p:to>
                                        <p:strVal val="visible"/>
                                      </p:to>
                                    </p:set>
                                    <p:animEffect transition="in" filter="fade">
                                      <p:cBhvr additive="base">
                                        <p:cTn id="67" dur="1000"/>
                                        <p:tgtEl>
                                          <p:spTgt spid="28675">
                                            <p:txEl>
                                              <p:pRg st="6" end="6"/>
                                            </p:txEl>
                                          </p:spTgt>
                                        </p:tgtEl>
                                      </p:cBhvr>
                                    </p:animEffect>
                                    <p:anim calcmode="lin" valueType="num">
                                      <p:cBhvr additive="base">
                                        <p:cTn id="68" dur="1000" fill="hold"/>
                                        <p:tgtEl>
                                          <p:spTgt spid="28675">
                                            <p:txEl>
                                              <p:pRg st="6" end="6"/>
                                            </p:txEl>
                                          </p:spTgt>
                                        </p:tgtEl>
                                        <p:attrNameLst>
                                          <p:attrName>style.rotation</p:attrName>
                                        </p:attrNameLst>
                                      </p:cBhvr>
                                      <p:tavLst>
                                        <p:tav tm="0">
                                          <p:val>
                                            <p:fltVal val="720"/>
                                          </p:val>
                                        </p:tav>
                                        <p:tav tm="100000">
                                          <p:val>
                                            <p:fltVal val="0"/>
                                          </p:val>
                                        </p:tav>
                                      </p:tavLst>
                                    </p:anim>
                                    <p:anim calcmode="lin" valueType="num">
                                      <p:cBhvr additive="base">
                                        <p:cTn id="69" dur="1000" fill="hold"/>
                                        <p:tgtEl>
                                          <p:spTgt spid="28675">
                                            <p:txEl>
                                              <p:pRg st="6" end="6"/>
                                            </p:txEl>
                                          </p:spTgt>
                                        </p:tgtEl>
                                        <p:attrNameLst>
                                          <p:attrName>ppt_h</p:attrName>
                                        </p:attrNameLst>
                                      </p:cBhvr>
                                      <p:tavLst>
                                        <p:tav tm="0">
                                          <p:val>
                                            <p:fltVal val="0"/>
                                          </p:val>
                                        </p:tav>
                                        <p:tav tm="100000">
                                          <p:val>
                                            <p:strVal val="#ppt_h"/>
                                          </p:val>
                                        </p:tav>
                                      </p:tavLst>
                                    </p:anim>
                                    <p:anim calcmode="lin" valueType="num">
                                      <p:cBhvr additive="base">
                                        <p:cTn id="70" dur="1000" fill="hold"/>
                                        <p:tgtEl>
                                          <p:spTgt spid="28675">
                                            <p:txEl>
                                              <p:pRg st="6" end="6"/>
                                            </p:txEl>
                                          </p:spTgt>
                                        </p:tgtEl>
                                        <p:attrNameLst>
                                          <p:attrName>ppt_w</p:attrName>
                                        </p:attrNameLst>
                                      </p:cBhvr>
                                      <p:tavLst>
                                        <p:tav tm="0">
                                          <p:val>
                                            <p:fltVal val="0"/>
                                          </p:val>
                                        </p:tav>
                                        <p:tav tm="100000">
                                          <p:val>
                                            <p:strVal val="#ppt_w"/>
                                          </p:val>
                                        </p:tav>
                                      </p:tavLst>
                                    </p:anim>
                                  </p:childTnLst>
                                  <p:subTnLst>
                                    <p:audio>
                                      <p:cMediaNode>
                                        <p:cTn repeatDur="-9223372036854775808" display="0" masterRel="sameClick">
                                          <p:stCondLst>
                                            <p:cond evt="onStopAudio" delay="0">
                                              <p:tgtEl>
                                                <p:sldTgt/>
                                              </p:tgtEl>
                                            </p:cond>
                                          </p:stCondLst>
                                        </p:cTn>
                                        <p:tgtEl>
                                          <p:sndTgt r:embed="rId4" name="DING.WAV"/>
                                        </p:tgtEl>
                                      </p:cMediaNode>
                                    </p:audio>
                                  </p:subTnLst>
                                </p:cTn>
                              </p:par>
                              <p:par>
                                <p:cTn id="71" presetID="19" presetClass="entr" presetSubtype="10" dur="2000" fill="hold" nodeType="withEffect">
                                  <p:stCondLst>
                                    <p:cond delay="0"/>
                                  </p:stCondLst>
                                  <p:childTnLst>
                                    <p:set>
                                      <p:cBhvr additive="base">
                                        <p:cTn id="72" dur="1" fill="hold">
                                          <p:stCondLst>
                                            <p:cond delay="0"/>
                                          </p:stCondLst>
                                        </p:cTn>
                                        <p:tgtEl>
                                          <p:spTgt spid="28676"/>
                                        </p:tgtEl>
                                        <p:attrNameLst>
                                          <p:attrName>style.visibility</p:attrName>
                                        </p:attrNameLst>
                                      </p:cBhvr>
                                      <p:to>
                                        <p:strVal val="visible"/>
                                      </p:to>
                                    </p:set>
                                    <p:anim calcmode="lin" valueType="num">
                                      <p:cBhvr additive="base">
                                        <p:cTn id="73" dur="2000" fill="hold"/>
                                        <p:tgtEl>
                                          <p:spTgt spid="28676"/>
                                        </p:tgtEl>
                                        <p:attrNameLst>
                                          <p:attrName>ppt_w</p:attrName>
                                        </p:attrNameLst>
                                      </p:cBhvr>
                                      <p:tavLst>
                                        <p:tav tm="0" fmla="#ppt_w*sin(2.5*pi*$)">
                                          <p:val>
                                            <p:fltVal val="0"/>
                                          </p:val>
                                        </p:tav>
                                        <p:tav tm="100000">
                                          <p:val>
                                            <p:fltVal val="1"/>
                                          </p:val>
                                        </p:tav>
                                      </p:tavLst>
                                    </p:anim>
                                    <p:anim calcmode="lin" valueType="num">
                                      <p:cBhvr additive="base">
                                        <p:cTn id="74" dur="2000" fill="hold"/>
                                        <p:tgtEl>
                                          <p:spTgt spid="28676"/>
                                        </p:tgtEl>
                                        <p:attrNameLst>
                                          <p:attrName>ppt_h</p:attrName>
                                        </p:attrNameLst>
                                      </p:cBhvr>
                                      <p:tavLst>
                                        <p:tav tm="0">
                                          <p:val>
                                            <p:strVal val="#ppt_h"/>
                                          </p:val>
                                        </p:tav>
                                        <p:tav tm="100000">
                                          <p:val>
                                            <p:strVal val="#ppt_h"/>
                                          </p:val>
                                        </p:tav>
                                      </p:tavLst>
                                    </p:anim>
                                  </p:childTnLst>
                                </p:cTn>
                              </p:par>
                            </p:childTnLst>
                          </p:cTn>
                        </p:par>
                      </p:childTnLst>
                    </p:cTn>
                  </p:par>
                  <p:par>
                    <p:cTn id="75" fill="hold" nodeType="clickPar">
                      <p:stCondLst>
                        <p:cond delay="indefinite"/>
                        <p:cond evt="onBegin" delay="0">
                          <p:tn val="74"/>
                        </p:cond>
                      </p:stCondLst>
                      <p:childTnLst>
                        <p:par>
                          <p:cTn id="76" fill="hold" nodeType="afterGroup">
                            <p:stCondLst>
                              <p:cond delay="0"/>
                            </p:stCondLst>
                            <p:childTnLst>
                              <p:par>
                                <p:cTn id="77" presetID="35" presetClass="entr" presetSubtype="0" dur="1000" fill="hold" nodeType="clickEffect">
                                  <p:stCondLst>
                                    <p:cond delay="0"/>
                                  </p:stCondLst>
                                  <p:childTnLst>
                                    <p:set>
                                      <p:cBhvr additive="base">
                                        <p:cTn id="78" dur="1" fill="hold">
                                          <p:stCondLst>
                                            <p:cond delay="0"/>
                                          </p:stCondLst>
                                        </p:cTn>
                                        <p:tgtEl>
                                          <p:spTgt spid="28675">
                                            <p:txEl>
                                              <p:pRg st="7" end="7"/>
                                            </p:txEl>
                                          </p:spTgt>
                                        </p:tgtEl>
                                        <p:attrNameLst>
                                          <p:attrName>style.visibility</p:attrName>
                                        </p:attrNameLst>
                                      </p:cBhvr>
                                      <p:to>
                                        <p:strVal val="visible"/>
                                      </p:to>
                                    </p:set>
                                    <p:animEffect transition="in" filter="fade">
                                      <p:cBhvr additive="base">
                                        <p:cTn id="79" dur="1000"/>
                                        <p:tgtEl>
                                          <p:spTgt spid="28675">
                                            <p:txEl>
                                              <p:pRg st="7" end="7"/>
                                            </p:txEl>
                                          </p:spTgt>
                                        </p:tgtEl>
                                      </p:cBhvr>
                                    </p:animEffect>
                                    <p:anim calcmode="lin" valueType="num">
                                      <p:cBhvr additive="base">
                                        <p:cTn id="80" dur="1000" fill="hold"/>
                                        <p:tgtEl>
                                          <p:spTgt spid="28675">
                                            <p:txEl>
                                              <p:pRg st="7" end="7"/>
                                            </p:txEl>
                                          </p:spTgt>
                                        </p:tgtEl>
                                        <p:attrNameLst>
                                          <p:attrName>style.rotation</p:attrName>
                                        </p:attrNameLst>
                                      </p:cBhvr>
                                      <p:tavLst>
                                        <p:tav tm="0">
                                          <p:val>
                                            <p:fltVal val="720"/>
                                          </p:val>
                                        </p:tav>
                                        <p:tav tm="100000">
                                          <p:val>
                                            <p:fltVal val="0"/>
                                          </p:val>
                                        </p:tav>
                                      </p:tavLst>
                                    </p:anim>
                                    <p:anim calcmode="lin" valueType="num">
                                      <p:cBhvr additive="base">
                                        <p:cTn id="81" dur="1000" fill="hold"/>
                                        <p:tgtEl>
                                          <p:spTgt spid="28675">
                                            <p:txEl>
                                              <p:pRg st="7" end="7"/>
                                            </p:txEl>
                                          </p:spTgt>
                                        </p:tgtEl>
                                        <p:attrNameLst>
                                          <p:attrName>ppt_h</p:attrName>
                                        </p:attrNameLst>
                                      </p:cBhvr>
                                      <p:tavLst>
                                        <p:tav tm="0">
                                          <p:val>
                                            <p:fltVal val="0"/>
                                          </p:val>
                                        </p:tav>
                                        <p:tav tm="100000">
                                          <p:val>
                                            <p:strVal val="#ppt_h"/>
                                          </p:val>
                                        </p:tav>
                                      </p:tavLst>
                                    </p:anim>
                                    <p:anim calcmode="lin" valueType="num">
                                      <p:cBhvr additive="base">
                                        <p:cTn id="82" dur="1000" fill="hold"/>
                                        <p:tgtEl>
                                          <p:spTgt spid="28675">
                                            <p:txEl>
                                              <p:pRg st="7" end="7"/>
                                            </p:txEl>
                                          </p:spTgt>
                                        </p:tgtEl>
                                        <p:attrNameLst>
                                          <p:attrName>ppt_w</p:attrName>
                                        </p:attrNameLst>
                                      </p:cBhvr>
                                      <p:tavLst>
                                        <p:tav tm="0">
                                          <p:val>
                                            <p:fltVal val="0"/>
                                          </p:val>
                                        </p:tav>
                                        <p:tav tm="100000">
                                          <p:val>
                                            <p:strVal val="#ppt_w"/>
                                          </p:val>
                                        </p:tav>
                                      </p:tavLst>
                                    </p:anim>
                                  </p:childTnLst>
                                  <p:subTnLst>
                                    <p:audio>
                                      <p:cMediaNode>
                                        <p:cTn repeatDur="-9223372036854775808" display="0" masterRel="sameClick">
                                          <p:stCondLst>
                                            <p:cond evt="onStopAudio" delay="0">
                                              <p:tgtEl>
                                                <p:sldTgt/>
                                              </p:tgtEl>
                                            </p:cond>
                                          </p:stCondLst>
                                        </p:cTn>
                                        <p:tgtEl>
                                          <p:sndTgt r:embed="rId4" name="DING.WAV"/>
                                        </p:tgtEl>
                                      </p:cMediaNode>
                                    </p:audio>
                                  </p:subTnLst>
                                </p:cTn>
                              </p:par>
                              <p:par>
                                <p:cTn id="83" presetID="19" presetClass="entr" presetSubtype="10" dur="2000" fill="hold" nodeType="withEffect">
                                  <p:stCondLst>
                                    <p:cond delay="0"/>
                                  </p:stCondLst>
                                  <p:childTnLst>
                                    <p:set>
                                      <p:cBhvr additive="base">
                                        <p:cTn id="84" dur="1" fill="hold">
                                          <p:stCondLst>
                                            <p:cond delay="0"/>
                                          </p:stCondLst>
                                        </p:cTn>
                                        <p:tgtEl>
                                          <p:spTgt spid="28676"/>
                                        </p:tgtEl>
                                        <p:attrNameLst>
                                          <p:attrName>style.visibility</p:attrName>
                                        </p:attrNameLst>
                                      </p:cBhvr>
                                      <p:to>
                                        <p:strVal val="visible"/>
                                      </p:to>
                                    </p:set>
                                    <p:anim calcmode="lin" valueType="num">
                                      <p:cBhvr additive="base">
                                        <p:cTn id="85" dur="2000" fill="hold"/>
                                        <p:tgtEl>
                                          <p:spTgt spid="28676"/>
                                        </p:tgtEl>
                                        <p:attrNameLst>
                                          <p:attrName>ppt_w</p:attrName>
                                        </p:attrNameLst>
                                      </p:cBhvr>
                                      <p:tavLst>
                                        <p:tav tm="0" fmla="#ppt_w*sin(2.5*pi*$)">
                                          <p:val>
                                            <p:fltVal val="0"/>
                                          </p:val>
                                        </p:tav>
                                        <p:tav tm="100000">
                                          <p:val>
                                            <p:fltVal val="1"/>
                                          </p:val>
                                        </p:tav>
                                      </p:tavLst>
                                    </p:anim>
                                    <p:anim calcmode="lin" valueType="num">
                                      <p:cBhvr additive="base">
                                        <p:cTn id="86" dur="2000" fill="hold"/>
                                        <p:tgtEl>
                                          <p:spTgt spid="2867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title"/>
          </p:nvPr>
        </p:nvSpPr>
        <p:spPr>
          <a:xfrm>
            <a:off x="1751012" y="574675"/>
            <a:ext cx="5486400" cy="4572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r>
              <a:rPr sz="3400" b="1">
                <a:effectLst>
                  <a:outerShdw blurRad="38100" dist="38100" dir="2700000" algn="tl">
                    <a:schemeClr val="bg2"/>
                  </a:outerShdw>
                </a:effectLst>
                <a:ea typeface="楷体_GB2312" pitchFamily="49" charset="-122"/>
              </a:rPr>
              <a:t>§1. 需求分析的任务</a:t>
            </a:r>
            <a:endParaRPr sz="3400" b="1">
              <a:effectLst>
                <a:outerShdw blurRad="38100" dist="38100" dir="2700000" algn="tl">
                  <a:schemeClr val="bg2"/>
                </a:outerShdw>
              </a:effectLst>
              <a:ea typeface="楷体_GB2312" pitchFamily="49" charset="-122"/>
            </a:endParaRPr>
          </a:p>
        </p:txBody>
      </p:sp>
      <p:sp>
        <p:nvSpPr>
          <p:cNvPr id="5123" name=""/>
          <p:cNvSpPr/>
          <p:nvPr>
            <p:ph type="body" idx="4294967295"/>
          </p:nvPr>
        </p:nvSpPr>
        <p:spPr>
          <a:xfrm>
            <a:off x="779462" y="1644650"/>
            <a:ext cx="7826375" cy="4006850"/>
          </a:xfrm>
          <a:prstGeom prst="rect">
            <a:avLst/>
          </a:prstGeom>
          <a:noFill/>
          <a:ln>
            <a:miter lim="800000"/>
          </a:ln>
        </p:spPr>
        <p:txBody>
          <a:bodyPr/>
          <a:lstStyle>
            <a:lvl1pPr marL="0" indent="0"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a:solidFill>
                  <a:schemeClr val="tx1"/>
                </a:solidFill>
                <a:latin typeface="Arial"/>
                <a:ea typeface="宋体" pitchFamily="2" charset="-122"/>
              </a:defRPr>
            </a:lvl1pPr>
            <a:lvl2pPr marL="857250" indent="-285750" algn="l"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a:solidFill>
                  <a:schemeClr val="tx1"/>
                </a:solidFill>
                <a:latin typeface="Arial"/>
                <a:ea typeface="宋体" pitchFamily="2" charset="-122"/>
              </a:defRPr>
            </a:lvl2pPr>
            <a:lvl3pPr marL="1276350" indent="-228600"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a:solidFill>
                  <a:schemeClr val="tx1"/>
                </a:solidFill>
                <a:latin typeface="Arial"/>
                <a:ea typeface="宋体" pitchFamily="2" charset="-122"/>
              </a:defRPr>
            </a:lvl3pPr>
            <a:lvl4pPr marL="1695450" indent="-228600" algn="l"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a:solidFill>
                  <a:schemeClr val="tx1"/>
                </a:solidFill>
                <a:latin typeface="Arial"/>
                <a:ea typeface="宋体" pitchFamily="2" charset="-122"/>
              </a:defRPr>
            </a:lvl4pPr>
            <a:lvl5pPr marL="2114550" indent="-228600" algn="l"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a:solidFill>
                  <a:schemeClr val="tx1"/>
                </a:solidFill>
                <a:latin typeface="Arial"/>
                <a:ea typeface="宋体" pitchFamily="2" charset="-122"/>
              </a:defRPr>
            </a:lvl5pPr>
          </a:lstStyle>
          <a:p>
            <a:pPr lvl="0">
              <a:buClr>
                <a:schemeClr val="tx1"/>
              </a:buClr>
              <a:buBlip>
                <a:blip r:embed="rId2"/>
              </a:buBlip>
            </a:pPr>
            <a:r>
              <a:rPr sz="2100" b="1">
                <a:ea typeface="楷体_GB2312" pitchFamily="49" charset="-122"/>
              </a:rPr>
              <a:t>  </a:t>
            </a:r>
            <a:r>
              <a:rPr sz="2100" b="1" i="1" u="sng">
                <a:ea typeface="楷体_GB2312" pitchFamily="49" charset="-122"/>
              </a:rPr>
              <a:t>任务</a:t>
            </a:r>
            <a:r>
              <a:rPr sz="2100" b="1">
                <a:ea typeface="楷体_GB2312" pitchFamily="49" charset="-122"/>
              </a:rPr>
              <a:t>：深入描述软件的功能和性能，确定软件设计的限制和软件与其它系统元素的接口细节，定义软件的其它有效需求。</a:t>
            </a:r>
            <a:endParaRPr sz="2100" b="1">
              <a:ea typeface="楷体_GB2312" pitchFamily="49" charset="-122"/>
            </a:endParaRPr>
          </a:p>
          <a:p>
            <a:pPr lvl="0">
              <a:buClr>
                <a:schemeClr val="tx1"/>
              </a:buClr>
              <a:buBlip>
                <a:blip r:embed="rId2"/>
              </a:buBlip>
            </a:pPr>
            <a:endParaRPr sz="1000" b="1">
              <a:ea typeface="楷体_GB2312" pitchFamily="49" charset="-122"/>
            </a:endParaRPr>
          </a:p>
          <a:p>
            <a:pPr lvl="0">
              <a:buClr>
                <a:schemeClr val="tx1"/>
              </a:buClr>
              <a:buBlip>
                <a:blip r:embed="rId2"/>
              </a:buBlip>
            </a:pPr>
            <a:r>
              <a:rPr sz="2100" b="1">
                <a:ea typeface="楷体_GB2312" pitchFamily="49" charset="-122"/>
              </a:rPr>
              <a:t>  </a:t>
            </a:r>
            <a:r>
              <a:rPr sz="2100" b="1" i="1" u="sng">
                <a:ea typeface="楷体_GB2312" pitchFamily="49" charset="-122"/>
              </a:rPr>
              <a:t>原则</a:t>
            </a:r>
            <a:r>
              <a:rPr sz="2100" b="1">
                <a:ea typeface="楷体_GB2312" pitchFamily="49" charset="-122"/>
              </a:rPr>
              <a:t>：全面理解用户的需求，又不全盘接受用户的要求。</a:t>
            </a:r>
            <a:endParaRPr sz="2100" b="1">
              <a:ea typeface="楷体_GB2312" pitchFamily="49" charset="-122"/>
            </a:endParaRPr>
          </a:p>
          <a:p>
            <a:pPr lvl="0">
              <a:buNone/>
            </a:pPr>
            <a:endParaRPr sz="1500" b="1">
              <a:ea typeface="楷体_GB2312" pitchFamily="49" charset="-122"/>
            </a:endParaRPr>
          </a:p>
          <a:p>
            <a:pPr lvl="0">
              <a:buNone/>
            </a:pPr>
            <a:r>
              <a:rPr sz="2100" b="1">
                <a:ea typeface="楷体_GB2312" pitchFamily="49" charset="-122"/>
              </a:rPr>
              <a:t>        仍然回答“             ”，而不是“</a:t>
            </a:r>
            <a:r>
              <a:rPr sz="2600" b="1" i="1">
                <a:solidFill>
                  <a:schemeClr val="accent2"/>
                </a:solidFill>
                <a:effectLst>
                  <a:outerShdw blurRad="38100" dist="38100" dir="2700000" algn="tl">
                    <a:schemeClr val="bg2"/>
                  </a:outerShdw>
                </a:effectLst>
                <a:ea typeface="楷体_GB2312" pitchFamily="49" charset="-122"/>
              </a:rPr>
              <a:t>         </a:t>
            </a:r>
            <a:r>
              <a:rPr sz="2100" b="1">
                <a:ea typeface="楷体_GB2312" pitchFamily="49" charset="-122"/>
              </a:rPr>
              <a:t>”,但更细致、精确（合同的拟定）。 </a:t>
            </a:r>
            <a:endParaRPr sz="2100" b="1">
              <a:ea typeface="楷体_GB2312" pitchFamily="49" charset="-122"/>
            </a:endParaRPr>
          </a:p>
        </p:txBody>
      </p:sp>
      <p:sp>
        <p:nvSpPr>
          <p:cNvPr id="5172" name=""/>
          <p:cNvSpPr/>
          <p:nvPr/>
        </p:nvSpPr>
        <p:spPr>
          <a:xfrm>
            <a:off x="2771775" y="3141662"/>
            <a:ext cx="792162" cy="590550"/>
          </a:xfrm>
          <a:gradFill rotWithShape="0">
            <a:gsLst>
              <a:gs pos="0">
                <a:srgbClr val="6600CC"/>
              </a:gs>
              <a:gs pos="100000">
                <a:srgbClr val="CC00CC"/>
              </a:gs>
            </a:gsLst>
            <a:lin ang="5400000" scaled="1"/>
          </a:gradFill>
          <a:ln>
            <a:solidFill>
              <a:srgbClr val="CC99FF"/>
            </a:solidFill>
            <a:miter lim="800000"/>
          </a:ln>
          <a:effectLst>
            <a:outerShdw dist="53882" dir="2700000" algn="ctr">
              <a:srgbClr val="9999FF">
                <a:alpha val="80000"/>
              </a:srgbClr>
            </a:outerShdw>
          </a:effectLst>
        </p:spPr>
        <p:txBody>
          <a:bodyPr fromWordArt="1">
            <a:prstTxWarp prst="textSlantUp">
              <a:avLst>
                <a:gd name="adj" fmla="val 32056"/>
              </a:avLst>
            </a:prstTxWarp>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algn="ctr"/>
            <a:r>
              <a:rPr sz="2800" b="1" kern="10">
                <a:ln>
                  <a:solidFill>
                    <a:srgbClr val="CC99FF"/>
                  </a:solidFill>
                </a:ln>
                <a:gradFill rotWithShape="0">
                  <a:gsLst>
                    <a:gs pos="0">
                      <a:srgbClr val="6600CC"/>
                    </a:gs>
                    <a:gs pos="100000">
                      <a:srgbClr val="CC00CC"/>
                    </a:gs>
                  </a:gsLst>
                  <a:lin ang="5400000" scaled="1"/>
                </a:gradFill>
                <a:effectLst>
                  <a:outerShdw dist="53882" dir="2700000" algn="ctr">
                    <a:srgbClr val="9999FF">
                      <a:alpha val="80000"/>
                    </a:srgbClr>
                  </a:outerShdw>
                </a:effectLst>
                <a:latin typeface="宋体" charset="-122"/>
              </a:rPr>
              <a:t>what</a:t>
            </a:r>
          </a:p>
        </p:txBody>
      </p:sp>
      <p:sp>
        <p:nvSpPr>
          <p:cNvPr id="5173" name=""/>
          <p:cNvSpPr/>
          <p:nvPr/>
        </p:nvSpPr>
        <p:spPr>
          <a:xfrm>
            <a:off x="5148262" y="3141662"/>
            <a:ext cx="576262" cy="574675"/>
          </a:xfrm>
          <a:gradFill rotWithShape="0">
            <a:gsLst>
              <a:gs pos="0">
                <a:srgbClr val="6600CC"/>
              </a:gs>
              <a:gs pos="100000">
                <a:srgbClr val="CC00CC"/>
              </a:gs>
            </a:gsLst>
            <a:lin ang="5400000" scaled="1"/>
          </a:gradFill>
          <a:ln>
            <a:solidFill>
              <a:srgbClr val="CC99FF"/>
            </a:solidFill>
            <a:miter lim="800000"/>
          </a:ln>
          <a:effectLst>
            <a:outerShdw dist="53882" dir="2700000" algn="ctr">
              <a:srgbClr val="9999FF">
                <a:alpha val="80000"/>
              </a:srgbClr>
            </a:outerShdw>
          </a:effectLst>
        </p:spPr>
        <p:txBody>
          <a:bodyPr fromWordArt="1">
            <a:prstTxWarp prst="textSlantUp">
              <a:avLst>
                <a:gd name="adj" fmla="val 32056"/>
              </a:avLst>
            </a:prstTxWarp>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algn="ctr"/>
            <a:r>
              <a:rPr sz="2800" b="1" kern="10">
                <a:ln>
                  <a:solidFill>
                    <a:srgbClr val="CC99FF"/>
                  </a:solidFill>
                </a:ln>
                <a:gradFill rotWithShape="0">
                  <a:gsLst>
                    <a:gs pos="0">
                      <a:srgbClr val="6600CC"/>
                    </a:gs>
                    <a:gs pos="100000">
                      <a:srgbClr val="CC00CC"/>
                    </a:gs>
                  </a:gsLst>
                  <a:lin ang="5400000" scaled="1"/>
                </a:gradFill>
                <a:effectLst>
                  <a:outerShdw dist="53882" dir="2700000" algn="ctr">
                    <a:srgbClr val="9999FF">
                      <a:alpha val="80000"/>
                    </a:srgbClr>
                  </a:outerShdw>
                </a:effectLst>
                <a:latin typeface="宋体" charset="-122"/>
              </a:rPr>
              <a:t>how</a:t>
            </a:r>
          </a:p>
        </p:txBody>
      </p:sp>
      <p:cxnSp>
        <p:nvCxnSpPr>
          <p:cNvPr id="5174" name=""/>
          <p:cNvCxnSpPr/>
          <p:nvPr/>
        </p:nvCxnSpPr>
        <p:spPr>
          <a:xfrm>
            <a:off x="900112" y="1484312"/>
            <a:ext cx="7416800" cy="0"/>
          </a:xfrm>
          <a:prstGeom prst="line">
            <a:avLst/>
          </a:prstGeom>
          <a:noFill/>
          <a:ln w="22225">
            <a:solidFill>
              <a:schemeClr val="accent2"/>
            </a:solidFill>
            <a:miter lim="800000"/>
          </a:ln>
        </p:spPr>
      </p:cxnSp>
      <p:sp>
        <p:nvSpPr>
          <p:cNvPr id="5175" name="Date Placeholder 3"/>
          <p:cNvSpPr>
            <a:spLocks noGrp="1"/>
          </p:cNvSpPr>
          <p:nvPr>
            <p:ph type="dt" sz="half" idx="2"/>
          </p:nvPr>
        </p:nvSpPr>
        <p:spPr/>
        <p:txBody>
          <a:bodyPr/>
          <a:lstStyle/>
          <a:p>
            <a:pPr lvl="0"/>
            <a:endParaRPr kumimoji="0" sz="1200">
              <a:latin typeface="Garamond" pitchFamily="18" charset="0"/>
            </a:endParaRPr>
          </a:p>
        </p:txBody>
      </p:sp>
      <p:sp>
        <p:nvSpPr>
          <p:cNvPr id="5176" name="Footer Placeholder 4"/>
          <p:cNvSpPr>
            <a:spLocks noGrp="1"/>
          </p:cNvSpPr>
          <p:nvPr>
            <p:ph type="ftr" sz="quarter" idx="3"/>
          </p:nvPr>
        </p:nvSpPr>
        <p:spPr/>
        <p:txBody>
          <a:bodyPr/>
          <a:lstStyle/>
          <a:p>
            <a:pPr lvl="0" algn="ctr"/>
            <a:fld id="{AF9D6807-3D29-4A09-9D99-0FBBE5C0AC86}"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6" name="PROJCTOR.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fill="hold" grpId="0" nodeType="afterEffect">
                                  <p:stCondLst>
                                    <p:cond delay="0"/>
                                  </p:stCondLst>
                                  <p:childTnLst>
                                    <p:set>
                                      <p:cBhvr additive="base">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ppt_x"/>
                                          </p:val>
                                        </p:tav>
                                        <p:tav tm="100000">
                                          <p:val>
                                            <p:strVal val="#ppt_x"/>
                                          </p:val>
                                        </p:tav>
                                      </p:tavLst>
                                    </p:anim>
                                    <p:anim calcmode="lin" valueType="num">
                                      <p:cBhvr additive="base">
                                        <p:cTn id="8" dur="500" fill="hold"/>
                                        <p:tgtEl>
                                          <p:spTgt spid="5122"/>
                                        </p:tgtEl>
                                        <p:attrNameLst>
                                          <p:attrName>ppt_y</p:attrName>
                                        </p:attrNameLst>
                                      </p:cBhvr>
                                      <p:tavLst>
                                        <p:tav tm="0">
                                          <p:val>
                                            <p:strVal val="0-#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par>
                                <p:cTn id="9" presetID="2" presetClass="entr" presetSubtype="4" dur="500" fill="hold" nodeType="withEffect">
                                  <p:stCondLst>
                                    <p:cond delay="0"/>
                                  </p:stCondLst>
                                  <p:childTnLst>
                                    <p:set>
                                      <p:cBhvr additive="base">
                                        <p:cTn id="10" dur="1" fill="hold">
                                          <p:stCondLst>
                                            <p:cond delay="0"/>
                                          </p:stCondLst>
                                        </p:cTn>
                                        <p:tgtEl>
                                          <p:spTgt spid="5174"/>
                                        </p:tgtEl>
                                        <p:attrNameLst>
                                          <p:attrName>style.visibility</p:attrName>
                                        </p:attrNameLst>
                                      </p:cBhvr>
                                      <p:to>
                                        <p:strVal val="visible"/>
                                      </p:to>
                                    </p:set>
                                    <p:anim calcmode="lin" valueType="num">
                                      <p:cBhvr additive="base">
                                        <p:cTn id="11" dur="500" fill="hold"/>
                                        <p:tgtEl>
                                          <p:spTgt spid="5174"/>
                                        </p:tgtEl>
                                        <p:attrNameLst>
                                          <p:attrName>ppt_x</p:attrName>
                                        </p:attrNameLst>
                                      </p:cBhvr>
                                      <p:tavLst>
                                        <p:tav tm="0">
                                          <p:val>
                                            <p:strVal val="#ppt_x"/>
                                          </p:val>
                                        </p:tav>
                                        <p:tav tm="100000">
                                          <p:val>
                                            <p:strVal val="#ppt_x"/>
                                          </p:val>
                                        </p:tav>
                                      </p:tavLst>
                                    </p:anim>
                                    <p:anim calcmode="lin" valueType="num">
                                      <p:cBhvr additive="base">
                                        <p:cTn id="12" dur="500" fill="hold"/>
                                        <p:tgtEl>
                                          <p:spTgt spid="5174"/>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0" presetClass="entr" presetSubtype="0" dur="1000" fill="hold" nodeType="clickEffect">
                                  <p:stCondLst>
                                    <p:cond delay="0"/>
                                  </p:stCondLst>
                                  <p:childTnLst>
                                    <p:set>
                                      <p:cBhvr additive="base">
                                        <p:cTn id="16" dur="1" fill="hold">
                                          <p:stCondLst>
                                            <p:cond delay="0"/>
                                          </p:stCondLst>
                                        </p:cTn>
                                        <p:tgtEl>
                                          <p:spTgt spid="5123">
                                            <p:txEl>
                                              <p:pRg st="0" end="0"/>
                                            </p:txEl>
                                          </p:spTgt>
                                        </p:tgtEl>
                                        <p:attrNameLst>
                                          <p:attrName>style.visibility</p:attrName>
                                        </p:attrNameLst>
                                      </p:cBhvr>
                                      <p:to>
                                        <p:strVal val="visible"/>
                                      </p:to>
                                    </p:set>
                                    <p:animEffect transition="in" filter="fade">
                                      <p:cBhvr additive="base">
                                        <p:cTn id="17" dur="800" decel="100000"/>
                                        <p:tgtEl>
                                          <p:spTgt spid="5123">
                                            <p:txEl>
                                              <p:pRg st="0" end="0"/>
                                            </p:txEl>
                                          </p:spTgt>
                                        </p:tgtEl>
                                      </p:cBhvr>
                                    </p:animEffect>
                                    <p:anim calcmode="lin" valueType="num">
                                      <p:cBhvr additive="base">
                                        <p:cTn id="18" dur="800" decel="100000" fill="hold"/>
                                        <p:tgtEl>
                                          <p:spTgt spid="5123">
                                            <p:txEl>
                                              <p:pRg st="0" end="0"/>
                                            </p:txEl>
                                          </p:spTgt>
                                        </p:tgtEl>
                                        <p:attrNameLst>
                                          <p:attrName>style.rotation</p:attrName>
                                        </p:attrNameLst>
                                      </p:cBhvr>
                                      <p:tavLst>
                                        <p:tav tm="0">
                                          <p:val>
                                            <p:fltVal val="-90"/>
                                          </p:val>
                                        </p:tav>
                                        <p:tav tm="100000">
                                          <p:val>
                                            <p:fltVal val="0"/>
                                          </p:val>
                                        </p:tav>
                                      </p:tavLst>
                                    </p:anim>
                                    <p:anim calcmode="lin" valueType="num">
                                      <p:cBhvr additive="base">
                                        <p:cTn id="19" dur="800" decel="100000" fill="hold"/>
                                        <p:tgtEl>
                                          <p:spTgt spid="5123">
                                            <p:txEl>
                                              <p:pRg st="0" end="0"/>
                                            </p:txEl>
                                          </p:spTgt>
                                        </p:tgtEl>
                                        <p:attrNameLst>
                                          <p:attrName>ppt_x</p:attrName>
                                        </p:attrNameLst>
                                      </p:cBhvr>
                                      <p:tavLst>
                                        <p:tav tm="0">
                                          <p:val>
                                            <p:strVal val="#ppt_x+0.4"/>
                                          </p:val>
                                        </p:tav>
                                        <p:tav tm="100000">
                                          <p:val>
                                            <p:strVal val="#ppt_x-0.05"/>
                                          </p:val>
                                        </p:tav>
                                      </p:tavLst>
                                    </p:anim>
                                    <p:anim calcmode="lin" valueType="num">
                                      <p:cBhvr additive="base">
                                        <p:cTn id="20" dur="800" decel="100000" fill="hold"/>
                                        <p:tgtEl>
                                          <p:spTgt spid="5123">
                                            <p:txEl>
                                              <p:pRg st="0" end="0"/>
                                            </p:txEl>
                                          </p:spTgt>
                                        </p:tgtEl>
                                        <p:attrNameLst>
                                          <p:attrName>ppt_y</p:attrName>
                                        </p:attrNameLst>
                                      </p:cBhvr>
                                      <p:tavLst>
                                        <p:tav tm="0">
                                          <p:val>
                                            <p:strVal val="#ppt_y-0.4"/>
                                          </p:val>
                                        </p:tav>
                                        <p:tav tm="100000">
                                          <p:val>
                                            <p:strVal val="#ppt_y+0.1"/>
                                          </p:val>
                                        </p:tav>
                                      </p:tavLst>
                                    </p:anim>
                                    <p:anim calcmode="lin" valueType="num">
                                      <p:cBhvr additive="base">
                                        <p:cTn id="21" dur="200" accel="100000" fill="hold">
                                          <p:stCondLst>
                                            <p:cond delay="800"/>
                                          </p:stCondLst>
                                        </p:cTn>
                                        <p:tgtEl>
                                          <p:spTgt spid="5123">
                                            <p:txEl>
                                              <p:pRg st="0" end="0"/>
                                            </p:txEl>
                                          </p:spTgt>
                                        </p:tgtEl>
                                        <p:attrNameLst>
                                          <p:attrName>ppt_x</p:attrName>
                                        </p:attrNameLst>
                                      </p:cBhvr>
                                      <p:tavLst>
                                        <p:tav tm="0">
                                          <p:val>
                                            <p:strVal val="#ppt_x-0.05"/>
                                          </p:val>
                                        </p:tav>
                                        <p:tav tm="100000">
                                          <p:val>
                                            <p:strVal val="#ppt_x"/>
                                          </p:val>
                                        </p:tav>
                                      </p:tavLst>
                                    </p:anim>
                                    <p:anim calcmode="lin" valueType="num">
                                      <p:cBhvr additive="base">
                                        <p:cTn id="22" dur="200" accel="100000" fill="hold">
                                          <p:stCondLst>
                                            <p:cond delay="800"/>
                                          </p:stCondLst>
                                        </p:cTn>
                                        <p:tgtEl>
                                          <p:spTgt spid="5123">
                                            <p:txEl>
                                              <p:pRg st="0" end="0"/>
                                            </p:txEl>
                                          </p:spTgt>
                                        </p:tgtEl>
                                        <p:attrNameLst>
                                          <p:attrName>ppt_y</p:attrName>
                                        </p:attrNameLst>
                                      </p:cBhvr>
                                      <p:tavLst>
                                        <p:tav tm="0">
                                          <p:val>
                                            <p:strVal val="#ppt_y+0.1"/>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4" name="CAMERA.WAV"/>
                                        </p:tgtEl>
                                      </p:cMediaNode>
                                    </p:audio>
                                  </p:subTnLst>
                                </p:cTn>
                              </p:par>
                            </p:childTnLst>
                          </p:cTn>
                        </p:par>
                      </p:childTnLst>
                    </p:cTn>
                  </p:par>
                  <p:par>
                    <p:cTn id="23" fill="hold" nodeType="clickPar">
                      <p:stCondLst>
                        <p:cond delay="indefinite"/>
                        <p:cond evt="onBegin" delay="0">
                          <p:tn val="22"/>
                        </p:cond>
                      </p:stCondLst>
                      <p:childTnLst>
                        <p:par>
                          <p:cTn id="24" fill="hold" nodeType="afterGroup">
                            <p:stCondLst>
                              <p:cond delay="0"/>
                            </p:stCondLst>
                            <p:childTnLst>
                              <p:par>
                                <p:cTn id="25" presetID="30" presetClass="entr" presetSubtype="0" dur="1000" fill="hold" nodeType="clickEffect">
                                  <p:stCondLst>
                                    <p:cond delay="0"/>
                                  </p:stCondLst>
                                  <p:childTnLst>
                                    <p:set>
                                      <p:cBhvr additive="base">
                                        <p:cTn id="26" dur="1" fill="hold">
                                          <p:stCondLst>
                                            <p:cond delay="0"/>
                                          </p:stCondLst>
                                        </p:cTn>
                                        <p:tgtEl>
                                          <p:spTgt spid="5123">
                                            <p:txEl>
                                              <p:pRg st="2" end="2"/>
                                            </p:txEl>
                                          </p:spTgt>
                                        </p:tgtEl>
                                        <p:attrNameLst>
                                          <p:attrName>style.visibility</p:attrName>
                                        </p:attrNameLst>
                                      </p:cBhvr>
                                      <p:to>
                                        <p:strVal val="visible"/>
                                      </p:to>
                                    </p:set>
                                    <p:animEffect transition="in" filter="fade">
                                      <p:cBhvr additive="base">
                                        <p:cTn id="27" dur="800" decel="100000"/>
                                        <p:tgtEl>
                                          <p:spTgt spid="5123">
                                            <p:txEl>
                                              <p:pRg st="2" end="2"/>
                                            </p:txEl>
                                          </p:spTgt>
                                        </p:tgtEl>
                                      </p:cBhvr>
                                    </p:animEffect>
                                    <p:anim calcmode="lin" valueType="num">
                                      <p:cBhvr additive="base">
                                        <p:cTn id="28" dur="800" decel="100000" fill="hold"/>
                                        <p:tgtEl>
                                          <p:spTgt spid="5123">
                                            <p:txEl>
                                              <p:pRg st="2" end="2"/>
                                            </p:txEl>
                                          </p:spTgt>
                                        </p:tgtEl>
                                        <p:attrNameLst>
                                          <p:attrName>style.rotation</p:attrName>
                                        </p:attrNameLst>
                                      </p:cBhvr>
                                      <p:tavLst>
                                        <p:tav tm="0">
                                          <p:val>
                                            <p:fltVal val="-90"/>
                                          </p:val>
                                        </p:tav>
                                        <p:tav tm="100000">
                                          <p:val>
                                            <p:fltVal val="0"/>
                                          </p:val>
                                        </p:tav>
                                      </p:tavLst>
                                    </p:anim>
                                    <p:anim calcmode="lin" valueType="num">
                                      <p:cBhvr additive="base">
                                        <p:cTn id="29" dur="800" decel="100000" fill="hold"/>
                                        <p:tgtEl>
                                          <p:spTgt spid="5123">
                                            <p:txEl>
                                              <p:pRg st="2" end="2"/>
                                            </p:txEl>
                                          </p:spTgt>
                                        </p:tgtEl>
                                        <p:attrNameLst>
                                          <p:attrName>ppt_x</p:attrName>
                                        </p:attrNameLst>
                                      </p:cBhvr>
                                      <p:tavLst>
                                        <p:tav tm="0">
                                          <p:val>
                                            <p:strVal val="#ppt_x+0.4"/>
                                          </p:val>
                                        </p:tav>
                                        <p:tav tm="100000">
                                          <p:val>
                                            <p:strVal val="#ppt_x-0.05"/>
                                          </p:val>
                                        </p:tav>
                                      </p:tavLst>
                                    </p:anim>
                                    <p:anim calcmode="lin" valueType="num">
                                      <p:cBhvr additive="base">
                                        <p:cTn id="30" dur="800" decel="100000" fill="hold"/>
                                        <p:tgtEl>
                                          <p:spTgt spid="5123">
                                            <p:txEl>
                                              <p:pRg st="2" end="2"/>
                                            </p:txEl>
                                          </p:spTgt>
                                        </p:tgtEl>
                                        <p:attrNameLst>
                                          <p:attrName>ppt_y</p:attrName>
                                        </p:attrNameLst>
                                      </p:cBhvr>
                                      <p:tavLst>
                                        <p:tav tm="0">
                                          <p:val>
                                            <p:strVal val="#ppt_y-0.4"/>
                                          </p:val>
                                        </p:tav>
                                        <p:tav tm="100000">
                                          <p:val>
                                            <p:strVal val="#ppt_y+0.1"/>
                                          </p:val>
                                        </p:tav>
                                      </p:tavLst>
                                    </p:anim>
                                    <p:anim calcmode="lin" valueType="num">
                                      <p:cBhvr additive="base">
                                        <p:cTn id="31" dur="200" accel="100000" fill="hold">
                                          <p:stCondLst>
                                            <p:cond delay="800"/>
                                          </p:stCondLst>
                                        </p:cTn>
                                        <p:tgtEl>
                                          <p:spTgt spid="5123">
                                            <p:txEl>
                                              <p:pRg st="2" end="2"/>
                                            </p:txEl>
                                          </p:spTgt>
                                        </p:tgtEl>
                                        <p:attrNameLst>
                                          <p:attrName>ppt_x</p:attrName>
                                        </p:attrNameLst>
                                      </p:cBhvr>
                                      <p:tavLst>
                                        <p:tav tm="0">
                                          <p:val>
                                            <p:strVal val="#ppt_x-0.05"/>
                                          </p:val>
                                        </p:tav>
                                        <p:tav tm="100000">
                                          <p:val>
                                            <p:strVal val="#ppt_x"/>
                                          </p:val>
                                        </p:tav>
                                      </p:tavLst>
                                    </p:anim>
                                    <p:anim calcmode="lin" valueType="num">
                                      <p:cBhvr additive="base">
                                        <p:cTn id="32" dur="200" accel="100000" fill="hold">
                                          <p:stCondLst>
                                            <p:cond delay="800"/>
                                          </p:stCondLst>
                                        </p:cTn>
                                        <p:tgtEl>
                                          <p:spTgt spid="5123">
                                            <p:txEl>
                                              <p:pRg st="2" end="2"/>
                                            </p:txEl>
                                          </p:spTgt>
                                        </p:tgtEl>
                                        <p:attrNameLst>
                                          <p:attrName>ppt_y</p:attrName>
                                        </p:attrNameLst>
                                      </p:cBhvr>
                                      <p:tavLst>
                                        <p:tav tm="0">
                                          <p:val>
                                            <p:strVal val="#ppt_y+0.1"/>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4" name="CAMERA.WAV"/>
                                        </p:tgtEl>
                                      </p:cMediaNode>
                                    </p:audio>
                                  </p:subTnLst>
                                </p:cTn>
                              </p:par>
                            </p:childTnLst>
                          </p:cTn>
                        </p:par>
                      </p:childTnLst>
                    </p:cTn>
                  </p:par>
                  <p:par>
                    <p:cTn id="33" fill="hold" nodeType="clickPar">
                      <p:stCondLst>
                        <p:cond delay="indefinite"/>
                        <p:cond evt="onBegin" delay="0">
                          <p:tn val="32"/>
                        </p:cond>
                      </p:stCondLst>
                      <p:childTnLst>
                        <p:par>
                          <p:cTn id="34" fill="hold" nodeType="afterGroup">
                            <p:stCondLst>
                              <p:cond delay="0"/>
                            </p:stCondLst>
                            <p:childTnLst>
                              <p:par>
                                <p:cTn id="35" presetID="2" presetClass="entr" presetSubtype="12" dur="500" fill="hold" nodeType="clickEffect">
                                  <p:stCondLst>
                                    <p:cond delay="0"/>
                                  </p:stCondLst>
                                  <p:childTnLst>
                                    <p:set>
                                      <p:cBhvr additive="base">
                                        <p:cTn id="36" dur="1" fill="hold">
                                          <p:stCondLst>
                                            <p:cond delay="0"/>
                                          </p:stCondLst>
                                        </p:cTn>
                                        <p:tgtEl>
                                          <p:spTgt spid="5123">
                                            <p:txEl>
                                              <p:pRg st="4" end="4"/>
                                            </p:txEl>
                                          </p:spTgt>
                                        </p:tgtEl>
                                        <p:attrNameLst>
                                          <p:attrName>style.visibility</p:attrName>
                                        </p:attrNameLst>
                                      </p:cBhvr>
                                      <p:to>
                                        <p:strVal val="visible"/>
                                      </p:to>
                                    </p:set>
                                    <p:anim calcmode="lin" valueType="num">
                                      <p:cBhvr additive="base">
                                        <p:cTn id="37" dur="5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123">
                                            <p:txEl>
                                              <p:pRg st="4" end="4"/>
                                            </p:txEl>
                                          </p:spTgt>
                                        </p:tgtEl>
                                        <p:attrNameLst>
                                          <p:attrName>ppt_y</p:attrName>
                                        </p:attrNameLst>
                                      </p:cBhvr>
                                      <p:tavLst>
                                        <p:tav tm="0">
                                          <p:val>
                                            <p:strVal val="1+#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4" name="CAMERA.WAV"/>
                                        </p:tgtEl>
                                      </p:cMediaNode>
                                    </p:audio>
                                  </p:subTnLst>
                                </p:cTn>
                              </p:par>
                            </p:childTnLst>
                          </p:cTn>
                        </p:par>
                      </p:childTnLst>
                    </p:cTn>
                  </p:par>
                  <p:par>
                    <p:cTn id="39" fill="hold" nodeType="clickPar">
                      <p:stCondLst>
                        <p:cond delay="indefinite"/>
                        <p:cond evt="onBegin" delay="0">
                          <p:tn val="38"/>
                        </p:cond>
                      </p:stCondLst>
                      <p:childTnLst>
                        <p:par>
                          <p:cTn id="40" fill="hold" nodeType="afterGroup">
                            <p:stCondLst>
                              <p:cond delay="0"/>
                            </p:stCondLst>
                            <p:childTnLst>
                              <p:par>
                                <p:cTn id="41" presetID="15" presetClass="entr" presetSubtype="0" dur="1000" fill="hold" nodeType="clickEffect">
                                  <p:stCondLst>
                                    <p:cond delay="0"/>
                                  </p:stCondLst>
                                  <p:childTnLst>
                                    <p:set>
                                      <p:cBhvr additive="base">
                                        <p:cTn id="42" dur="1" fill="hold">
                                          <p:stCondLst>
                                            <p:cond delay="0"/>
                                          </p:stCondLst>
                                        </p:cTn>
                                        <p:tgtEl>
                                          <p:spTgt spid="5172"/>
                                        </p:tgtEl>
                                        <p:attrNameLst>
                                          <p:attrName>style.visibility</p:attrName>
                                        </p:attrNameLst>
                                      </p:cBhvr>
                                      <p:to>
                                        <p:strVal val="visible"/>
                                      </p:to>
                                    </p:set>
                                    <p:anim calcmode="lin" valueType="num">
                                      <p:cBhvr additive="base">
                                        <p:cTn id="43" dur="1000" fill="hold"/>
                                        <p:tgtEl>
                                          <p:spTgt spid="5172"/>
                                        </p:tgtEl>
                                        <p:attrNameLst>
                                          <p:attrName>ppt_w</p:attrName>
                                        </p:attrNameLst>
                                      </p:cBhvr>
                                      <p:tavLst>
                                        <p:tav tm="0">
                                          <p:val>
                                            <p:fltVal val="0"/>
                                          </p:val>
                                        </p:tav>
                                        <p:tav tm="100000">
                                          <p:val>
                                            <p:strVal val="#ppt_w"/>
                                          </p:val>
                                        </p:tav>
                                      </p:tavLst>
                                    </p:anim>
                                    <p:anim calcmode="lin" valueType="num">
                                      <p:cBhvr additive="base">
                                        <p:cTn id="44" dur="1000" fill="hold"/>
                                        <p:tgtEl>
                                          <p:spTgt spid="5172"/>
                                        </p:tgtEl>
                                        <p:attrNameLst>
                                          <p:attrName>ppt_h</p:attrName>
                                        </p:attrNameLst>
                                      </p:cBhvr>
                                      <p:tavLst>
                                        <p:tav tm="0">
                                          <p:val>
                                            <p:fltVal val="0"/>
                                          </p:val>
                                        </p:tav>
                                        <p:tav tm="100000">
                                          <p:val>
                                            <p:strVal val="#ppt_h"/>
                                          </p:val>
                                        </p:tav>
                                      </p:tavLst>
                                    </p:anim>
                                    <p:anim calcmode="lin" valueType="num">
                                      <p:cBhvr additive="base">
                                        <p:cTn id="45" dur="1000" fill="hold"/>
                                        <p:tgtEl>
                                          <p:spTgt spid="5172"/>
                                        </p:tgtEl>
                                        <p:attrNameLst>
                                          <p:attrName>ppt_x</p:attrName>
                                        </p:attrNameLst>
                                      </p:cBhvr>
                                      <p:tavLst>
                                        <p:tav tm="0" fmla="#ppt_x+(cos(-2*pi*(1-$))*-#ppt_x-sin(-2*pi*(1-$))*(1-#ppt_y))*(1-$)">
                                          <p:val>
                                            <p:fltVal val="0"/>
                                          </p:val>
                                        </p:tav>
                                        <p:tav tm="100000">
                                          <p:val>
                                            <p:fltVal val="1"/>
                                          </p:val>
                                        </p:tav>
                                      </p:tavLst>
                                    </p:anim>
                                    <p:anim calcmode="lin" valueType="num">
                                      <p:cBhvr additive="base">
                                        <p:cTn id="46" dur="1000" fill="hold"/>
                                        <p:tgtEl>
                                          <p:spTgt spid="5172"/>
                                        </p:tgtEl>
                                        <p:attrNameLst>
                                          <p:attrName>ppt_y</p:attrName>
                                        </p:attrNameLst>
                                      </p:cBhvr>
                                      <p:tavLst>
                                        <p:tav tm="0" fmla="#ppt_y+(sin(-2*pi*(1-$))*-#ppt_x+cos(-2*pi*(1-$))*(1-#ppt_y))*(1-$)">
                                          <p:val>
                                            <p:fltVal val="0"/>
                                          </p:val>
                                        </p:tav>
                                        <p:tav tm="100000">
                                          <p:val>
                                            <p:fltVal val="1"/>
                                          </p:val>
                                        </p:tav>
                                      </p:tavLst>
                                    </p:anim>
                                  </p:childTnLst>
                                  <p:subTnLst>
                                    <p:audio>
                                      <p:cMediaNode>
                                        <p:cTn repeatDur="-9223372036854775808" display="0" masterRel="sameClick">
                                          <p:stCondLst>
                                            <p:cond evt="onStopAudio" delay="0">
                                              <p:tgtEl>
                                                <p:sldTgt/>
                                              </p:tgtEl>
                                            </p:cond>
                                          </p:stCondLst>
                                        </p:cTn>
                                        <p:tgtEl>
                                          <p:sndTgt r:embed="rId5" name="DING.WAV"/>
                                        </p:tgtEl>
                                      </p:cMediaNode>
                                    </p:audio>
                                  </p:subTnLst>
                                </p:cTn>
                              </p:par>
                            </p:childTnLst>
                          </p:cTn>
                        </p:par>
                      </p:childTnLst>
                    </p:cTn>
                  </p:par>
                  <p:par>
                    <p:cTn id="47" fill="hold" nodeType="clickPar">
                      <p:stCondLst>
                        <p:cond delay="indefinite"/>
                        <p:cond evt="onBegin" delay="0">
                          <p:tn val="46"/>
                        </p:cond>
                      </p:stCondLst>
                      <p:childTnLst>
                        <p:par>
                          <p:cTn id="48" fill="hold" nodeType="afterGroup">
                            <p:stCondLst>
                              <p:cond delay="0"/>
                            </p:stCondLst>
                            <p:childTnLst>
                              <p:par>
                                <p:cTn id="49" presetID="15" presetClass="entr" presetSubtype="0" dur="1000" fill="hold" nodeType="clickEffect">
                                  <p:stCondLst>
                                    <p:cond delay="0"/>
                                  </p:stCondLst>
                                  <p:childTnLst>
                                    <p:set>
                                      <p:cBhvr additive="base">
                                        <p:cTn id="50" dur="1" fill="hold">
                                          <p:stCondLst>
                                            <p:cond delay="0"/>
                                          </p:stCondLst>
                                        </p:cTn>
                                        <p:tgtEl>
                                          <p:spTgt spid="5173"/>
                                        </p:tgtEl>
                                        <p:attrNameLst>
                                          <p:attrName>style.visibility</p:attrName>
                                        </p:attrNameLst>
                                      </p:cBhvr>
                                      <p:to>
                                        <p:strVal val="visible"/>
                                      </p:to>
                                    </p:set>
                                    <p:anim calcmode="lin" valueType="num">
                                      <p:cBhvr additive="base">
                                        <p:cTn id="51" dur="1000" fill="hold"/>
                                        <p:tgtEl>
                                          <p:spTgt spid="5173"/>
                                        </p:tgtEl>
                                        <p:attrNameLst>
                                          <p:attrName>ppt_w</p:attrName>
                                        </p:attrNameLst>
                                      </p:cBhvr>
                                      <p:tavLst>
                                        <p:tav tm="0">
                                          <p:val>
                                            <p:fltVal val="0"/>
                                          </p:val>
                                        </p:tav>
                                        <p:tav tm="100000">
                                          <p:val>
                                            <p:strVal val="#ppt_w"/>
                                          </p:val>
                                        </p:tav>
                                      </p:tavLst>
                                    </p:anim>
                                    <p:anim calcmode="lin" valueType="num">
                                      <p:cBhvr additive="base">
                                        <p:cTn id="52" dur="1000" fill="hold"/>
                                        <p:tgtEl>
                                          <p:spTgt spid="5173"/>
                                        </p:tgtEl>
                                        <p:attrNameLst>
                                          <p:attrName>ppt_h</p:attrName>
                                        </p:attrNameLst>
                                      </p:cBhvr>
                                      <p:tavLst>
                                        <p:tav tm="0">
                                          <p:val>
                                            <p:fltVal val="0"/>
                                          </p:val>
                                        </p:tav>
                                        <p:tav tm="100000">
                                          <p:val>
                                            <p:strVal val="#ppt_h"/>
                                          </p:val>
                                        </p:tav>
                                      </p:tavLst>
                                    </p:anim>
                                    <p:anim calcmode="lin" valueType="num">
                                      <p:cBhvr additive="base">
                                        <p:cTn id="53" dur="1000" fill="hold"/>
                                        <p:tgtEl>
                                          <p:spTgt spid="5173"/>
                                        </p:tgtEl>
                                        <p:attrNameLst>
                                          <p:attrName>ppt_x</p:attrName>
                                        </p:attrNameLst>
                                      </p:cBhvr>
                                      <p:tavLst>
                                        <p:tav tm="0" fmla="#ppt_x+(cos(-2*pi*(1-$))*-#ppt_x-sin(-2*pi*(1-$))*(1-#ppt_y))*(1-$)">
                                          <p:val>
                                            <p:fltVal val="0"/>
                                          </p:val>
                                        </p:tav>
                                        <p:tav tm="100000">
                                          <p:val>
                                            <p:fltVal val="1"/>
                                          </p:val>
                                        </p:tav>
                                      </p:tavLst>
                                    </p:anim>
                                    <p:anim calcmode="lin" valueType="num">
                                      <p:cBhvr additive="base">
                                        <p:cTn id="54" dur="1000" fill="hold"/>
                                        <p:tgtEl>
                                          <p:spTgt spid="5173"/>
                                        </p:tgtEl>
                                        <p:attrNameLst>
                                          <p:attrName>ppt_y</p:attrName>
                                        </p:attrNameLst>
                                      </p:cBhvr>
                                      <p:tavLst>
                                        <p:tav tm="0" fmla="#ppt_y+(sin(-2*pi*(1-$))*-#ppt_x+cos(-2*pi*(1-$))*(1-#ppt_y))*(1-$)">
                                          <p:val>
                                            <p:fltVal val="0"/>
                                          </p:val>
                                        </p:tav>
                                        <p:tav tm="100000">
                                          <p:val>
                                            <p:fltVal val="1"/>
                                          </p:val>
                                        </p:tav>
                                      </p:tavLst>
                                    </p:anim>
                                  </p:childTnLst>
                                  <p:subTnLst>
                                    <p:audio>
                                      <p:cMediaNode>
                                        <p:cTn repeatDur="-9223372036854775808" display="0" masterRel="sameClick">
                                          <p:stCondLst>
                                            <p:cond evt="onStopAudio" delay="0">
                                              <p:tgtEl>
                                                <p:sldTgt/>
                                              </p:tgtEl>
                                            </p:cond>
                                          </p:stCondLst>
                                        </p:cTn>
                                        <p:tgtEl>
                                          <p:sndTgt r:embed="rId5" name="DING.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3010" name=""/>
          <p:cNvPicPr/>
          <p:nvPr/>
        </p:nvPicPr>
        <p:blipFill>
          <a:blip r:embed="rId2"/>
          <a:stretch>
            <a:fillRect/>
          </a:stretch>
        </p:blipFill>
        <p:spPr>
          <a:xfrm>
            <a:off x="684212" y="333375"/>
            <a:ext cx="7086600" cy="2819400"/>
          </a:xfrm>
          <a:prstGeom prst="rect">
            <a:avLst/>
          </a:prstGeom>
          <a:noFill/>
          <a:ln>
            <a:noFill/>
            <a:miter lim="800000"/>
          </a:ln>
        </p:spPr>
      </p:pic>
      <p:sp>
        <p:nvSpPr>
          <p:cNvPr id="43011" name=""/>
          <p:cNvSpPr/>
          <p:nvPr/>
        </p:nvSpPr>
        <p:spPr>
          <a:xfrm>
            <a:off x="755650" y="3500438"/>
            <a:ext cx="6858000" cy="2930525"/>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20000"/>
              </a:spcBef>
              <a:buClr>
                <a:schemeClr val="hlink"/>
              </a:buClr>
              <a:buSzPct val="50000"/>
              <a:buFont typeface="Monotype Sorts" pitchFamily="2" charset="2"/>
              <a:buChar char="n"/>
            </a:pPr>
            <a:r>
              <a:rPr sz="3600" b="1">
                <a:effectLst>
                  <a:outerShdw blurRad="38100" dist="38100" dir="2700000" algn="tl">
                    <a:schemeClr val="bg2"/>
                  </a:outerShdw>
                </a:effectLst>
                <a:latin typeface="Arial"/>
                <a:ea typeface="黑体" pitchFamily="2" charset="-122"/>
              </a:rPr>
              <a:t>需求分析的任务就是借助于当前系统的逻辑模型导出目标系统的逻辑模型，解决目标系统的 </a:t>
            </a:r>
            <a:r>
              <a:rPr sz="3600" b="1">
                <a:solidFill>
                  <a:srgbClr val="FF66FF"/>
                </a:solidFill>
                <a:effectLst>
                  <a:outerShdw blurRad="38100" dist="38100" dir="2700000" algn="tl">
                    <a:schemeClr val="bg2"/>
                  </a:outerShdw>
                </a:effectLst>
                <a:latin typeface="Arial"/>
                <a:ea typeface="黑体" pitchFamily="2" charset="-122"/>
              </a:rPr>
              <a:t>“做什么”</a:t>
            </a:r>
            <a:r>
              <a:rPr sz="3600" b="1">
                <a:solidFill>
                  <a:srgbClr val="FFFF00"/>
                </a:solidFill>
                <a:effectLst>
                  <a:outerShdw blurRad="38100" dist="38100" dir="2700000" algn="tl">
                    <a:schemeClr val="bg2"/>
                  </a:outerShdw>
                </a:effectLst>
                <a:latin typeface="Arial"/>
                <a:ea typeface="黑体" pitchFamily="2" charset="-122"/>
              </a:rPr>
              <a:t> </a:t>
            </a:r>
            <a:r>
              <a:rPr sz="3600" b="1">
                <a:effectLst>
                  <a:outerShdw blurRad="38100" dist="38100" dir="2700000" algn="tl">
                    <a:schemeClr val="bg2"/>
                  </a:outerShdw>
                </a:effectLst>
                <a:latin typeface="Arial"/>
                <a:ea typeface="黑体" pitchFamily="2" charset="-122"/>
              </a:rPr>
              <a:t>的问题。</a:t>
            </a:r>
            <a:endParaRPr sz="3600">
              <a:latin typeface="Arial"/>
              <a:ea typeface="黑体" pitchFamily="2" charset="-122"/>
            </a:endParaRPr>
          </a:p>
          <a:p>
            <a:pPr lvl="0" algn="ctr" eaLnBrk="0" hangingPunct="0">
              <a:spcBef>
                <a:spcPct val="50000"/>
              </a:spcBef>
            </a:pPr>
            <a:endParaRPr kumimoji="0" sz="2800">
              <a:ea typeface="楷体_GB2312" pitchFamily="49" charset="-122"/>
            </a:endParaRPr>
          </a:p>
        </p:txBody>
      </p:sp>
      <p:sp>
        <p:nvSpPr>
          <p:cNvPr id="43012" name="Date Placeholder 1"/>
          <p:cNvSpPr>
            <a:spLocks noGrp="1"/>
          </p:cNvSpPr>
          <p:nvPr>
            <p:ph type="dt" sz="half"/>
          </p:nvPr>
        </p:nvSpPr>
        <p:spPr/>
        <p:txBody>
          <a:bodyPr/>
          <a:lstStyle/>
          <a:p>
            <a:pPr lvl="0"/>
            <a:endParaRPr kumimoji="0" sz="1200">
              <a:latin typeface="Garamond" pitchFamily="18" charset="0"/>
            </a:endParaRPr>
          </a:p>
        </p:txBody>
      </p:sp>
      <p:sp>
        <p:nvSpPr>
          <p:cNvPr id="43013" name="Footer Placeholder 2"/>
          <p:cNvSpPr>
            <a:spLocks noGrp="1"/>
          </p:cNvSpPr>
          <p:nvPr>
            <p:ph type="ftr" sz="quarter" idx="1"/>
          </p:nvPr>
        </p:nvSpPr>
        <p:spPr/>
        <p:txBody>
          <a:bodyPr/>
          <a:lstStyle/>
          <a:p>
            <a:pPr lvl="0" algn="ctr"/>
            <a:fld id="{0D7D1C26-5FB5-497A-B73E-501717B8B9F6}"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3" name="PROJCTOR.WAV"/>
      </p:stSnd>
    </p:sndAc>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
          <p:cNvSpPr/>
          <p:nvPr/>
        </p:nvSpPr>
        <p:spPr>
          <a:xfrm>
            <a:off x="1676400" y="1981200"/>
            <a:ext cx="7010400" cy="3589338"/>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20000"/>
              </a:spcBef>
              <a:buClr>
                <a:schemeClr val="hlink"/>
              </a:buClr>
              <a:buSzPct val="50000"/>
              <a:buFont typeface="Monotype Sorts" pitchFamily="2" charset="2"/>
              <a:buChar char="n"/>
            </a:pPr>
            <a:r>
              <a:rPr sz="3600" b="1">
                <a:effectLst>
                  <a:outerShdw blurRad="38100" dist="38100" dir="2700000" algn="tl">
                    <a:schemeClr val="bg2"/>
                  </a:outerShdw>
                </a:effectLst>
                <a:latin typeface="Arial"/>
                <a:ea typeface="黑体" pitchFamily="2" charset="-122"/>
              </a:rPr>
              <a:t>通常软件开发项目是要实现目标系统的物理模型</a:t>
            </a:r>
            <a:endParaRPr sz="3600" b="1">
              <a:effectLst>
                <a:outerShdw blurRad="38100" dist="38100" dir="2700000" algn="tl">
                  <a:schemeClr val="bg2"/>
                </a:outerShdw>
              </a:effectLst>
              <a:latin typeface="Arial"/>
              <a:ea typeface="黑体" pitchFamily="2" charset="-122"/>
            </a:endParaRPr>
          </a:p>
          <a:p>
            <a:pPr lvl="0">
              <a:spcBef>
                <a:spcPct val="20000"/>
              </a:spcBef>
              <a:buClr>
                <a:schemeClr val="hlink"/>
              </a:buClr>
              <a:buSzPct val="50000"/>
              <a:buFont typeface="Monotype Sorts" pitchFamily="2" charset="2"/>
              <a:buChar char="n"/>
            </a:pPr>
            <a:r>
              <a:rPr sz="3600" b="1">
                <a:effectLst>
                  <a:outerShdw blurRad="38100" dist="38100" dir="2700000" algn="tl">
                    <a:schemeClr val="bg2"/>
                  </a:outerShdw>
                </a:effectLst>
                <a:latin typeface="黑体" pitchFamily="2" charset="-122"/>
                <a:ea typeface="黑体" pitchFamily="2" charset="-122"/>
              </a:rPr>
              <a:t>目标系统的具体物理模型是由它的逻辑模型经实例化，即具体到某个业务领域而得到的</a:t>
            </a:r>
            <a:endParaRPr sz="4400">
              <a:latin typeface="黑体" pitchFamily="2" charset="-122"/>
              <a:ea typeface="黑体" pitchFamily="2" charset="-122"/>
            </a:endParaRPr>
          </a:p>
          <a:p>
            <a:pPr lvl="0" algn="ctr" eaLnBrk="0" hangingPunct="0">
              <a:spcBef>
                <a:spcPct val="50000"/>
              </a:spcBef>
            </a:pPr>
            <a:endParaRPr kumimoji="0" sz="2800">
              <a:ea typeface="楷体_GB2312" pitchFamily="49" charset="-122"/>
            </a:endParaRPr>
          </a:p>
        </p:txBody>
      </p:sp>
      <p:sp>
        <p:nvSpPr>
          <p:cNvPr id="44035" name="Date Placeholder 1"/>
          <p:cNvSpPr>
            <a:spLocks noGrp="1"/>
          </p:cNvSpPr>
          <p:nvPr>
            <p:ph type="dt" sz="half"/>
          </p:nvPr>
        </p:nvSpPr>
        <p:spPr/>
        <p:txBody>
          <a:bodyPr/>
          <a:lstStyle/>
          <a:p>
            <a:pPr lvl="0"/>
            <a:endParaRPr kumimoji="0" sz="1200">
              <a:latin typeface="Garamond" pitchFamily="18" charset="0"/>
            </a:endParaRPr>
          </a:p>
        </p:txBody>
      </p:sp>
      <p:sp>
        <p:nvSpPr>
          <p:cNvPr id="44036" name="Footer Placeholder 2"/>
          <p:cNvSpPr>
            <a:spLocks noGrp="1"/>
          </p:cNvSpPr>
          <p:nvPr>
            <p:ph type="ftr" sz="quarter" idx="1"/>
          </p:nvPr>
        </p:nvSpPr>
        <p:spPr/>
        <p:txBody>
          <a:bodyPr/>
          <a:lstStyle/>
          <a:p>
            <a:pPr lvl="0" algn="ctr"/>
            <a:fld id="{642C0420-7666-4F01-9125-604DE8429868}"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2" name="PROJCTOR.WAV"/>
      </p:stSnd>
    </p:sndAc>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
          <p:cNvSpPr/>
          <p:nvPr/>
        </p:nvSpPr>
        <p:spPr>
          <a:xfrm>
            <a:off x="3124200" y="2743200"/>
            <a:ext cx="990600" cy="914400"/>
          </a:xfrm>
          <a:prstGeom prst="ellipse">
            <a:avLst/>
          </a:prstGeom>
          <a:gradFill rotWithShape="0">
            <a:gsLst>
              <a:gs pos="0">
                <a:srgbClr val="DDEBCF"/>
              </a:gs>
              <a:gs pos="50000">
                <a:srgbClr val="9CB86E"/>
              </a:gs>
              <a:gs pos="100000">
                <a:srgbClr val="156B13"/>
              </a:gs>
            </a:gsLst>
            <a:path path="rect">
              <a:fillToRect t="100000" r="100000"/>
            </a:path>
          </a:grad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用户</a:t>
            </a:r>
            <a:endParaRPr kumimoji="0" sz="1800" b="1">
              <a:effectLst>
                <a:outerShdw blurRad="38100" dist="38100" dir="2700000" algn="tl">
                  <a:schemeClr val="bg2"/>
                </a:outerShdw>
              </a:effectLst>
              <a:ea typeface="幼圆" pitchFamily="49" charset="-122"/>
            </a:endParaRPr>
          </a:p>
          <a:p>
            <a:pPr lvl="0" algn="ctr" eaLnBrk="0" hangingPunct="0"/>
            <a:r>
              <a:rPr kumimoji="0" sz="1800" b="1">
                <a:effectLst>
                  <a:outerShdw blurRad="38100" dist="38100" dir="2700000" algn="tl">
                    <a:schemeClr val="bg2"/>
                  </a:outerShdw>
                </a:effectLst>
                <a:ea typeface="幼圆" pitchFamily="49" charset="-122"/>
              </a:rPr>
              <a:t>调查</a:t>
            </a:r>
            <a:endParaRPr kumimoji="0" sz="1800" b="1">
              <a:effectLst>
                <a:outerShdw blurRad="38100" dist="38100" dir="2700000" algn="tl">
                  <a:schemeClr val="bg2"/>
                </a:outerShdw>
              </a:effectLst>
              <a:ea typeface="幼圆" pitchFamily="49" charset="-122"/>
            </a:endParaRPr>
          </a:p>
        </p:txBody>
      </p:sp>
      <p:cxnSp>
        <p:nvCxnSpPr>
          <p:cNvPr id="45059" name=""/>
          <p:cNvCxnSpPr/>
          <p:nvPr/>
        </p:nvCxnSpPr>
        <p:spPr>
          <a:xfrm>
            <a:off x="4114800" y="3200400"/>
            <a:ext cx="990600" cy="0"/>
          </a:xfrm>
          <a:prstGeom prst="line">
            <a:avLst/>
          </a:prstGeom>
          <a:noFill/>
          <a:ln w="19050">
            <a:solidFill>
              <a:schemeClr val="tx1"/>
            </a:solidFill>
            <a:miter lim="800000"/>
            <a:tailEnd type="triangle"/>
          </a:ln>
        </p:spPr>
      </p:cxnSp>
      <p:sp>
        <p:nvSpPr>
          <p:cNvPr id="45060" name=""/>
          <p:cNvSpPr/>
          <p:nvPr/>
        </p:nvSpPr>
        <p:spPr>
          <a:xfrm>
            <a:off x="4114800" y="3200400"/>
            <a:ext cx="996950" cy="336550"/>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具体模型</a:t>
            </a:r>
            <a:endParaRPr kumimoji="0" sz="1600" b="1">
              <a:effectLst>
                <a:outerShdw blurRad="38100" dist="38100" dir="2700000" algn="tl">
                  <a:schemeClr val="bg2"/>
                </a:outerShdw>
              </a:effectLst>
              <a:ea typeface="幼圆" pitchFamily="49" charset="-122"/>
            </a:endParaRPr>
          </a:p>
        </p:txBody>
      </p:sp>
      <p:sp>
        <p:nvSpPr>
          <p:cNvPr id="45061" name=""/>
          <p:cNvSpPr/>
          <p:nvPr/>
        </p:nvSpPr>
        <p:spPr>
          <a:xfrm>
            <a:off x="3276600" y="5638800"/>
            <a:ext cx="3733800" cy="457200"/>
          </a:xfrm>
          <a:prstGeom prst="roundRect">
            <a:avLst>
              <a:gd name="adj" fmla="val 30903"/>
            </a:avLst>
          </a:prstGeom>
          <a:no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2000" b="1">
                <a:effectLst>
                  <a:outerShdw blurRad="38100" dist="38100" dir="2700000" algn="tl">
                    <a:schemeClr val="bg2"/>
                  </a:outerShdw>
                </a:effectLst>
                <a:ea typeface="幼圆" pitchFamily="49" charset="-122"/>
              </a:rPr>
              <a:t>建立系统模型的工作流程</a:t>
            </a:r>
            <a:endParaRPr kumimoji="0" sz="2000" b="1">
              <a:effectLst>
                <a:outerShdw blurRad="38100" dist="38100" dir="2700000" algn="tl">
                  <a:schemeClr val="bg2"/>
                </a:outerShdw>
              </a:effectLst>
              <a:ea typeface="幼圆" pitchFamily="49" charset="-122"/>
            </a:endParaRPr>
          </a:p>
        </p:txBody>
      </p:sp>
      <p:sp>
        <p:nvSpPr>
          <p:cNvPr id="45062" name=""/>
          <p:cNvSpPr/>
          <p:nvPr/>
        </p:nvSpPr>
        <p:spPr>
          <a:xfrm>
            <a:off x="5105400" y="2743200"/>
            <a:ext cx="990600" cy="914400"/>
          </a:xfrm>
          <a:prstGeom prst="ellipse">
            <a:avLst/>
          </a:prstGeom>
          <a:gradFill rotWithShape="0">
            <a:gsLst>
              <a:gs pos="0">
                <a:srgbClr val="DDEBCF"/>
              </a:gs>
              <a:gs pos="50000">
                <a:srgbClr val="9CB86E"/>
              </a:gs>
              <a:gs pos="100000">
                <a:srgbClr val="156B13"/>
              </a:gs>
            </a:gsLst>
            <a:path path="rect">
              <a:fillToRect t="100000" r="100000"/>
            </a:path>
          </a:gradFill>
          <a:ln>
            <a:solidFill>
              <a:schemeClr val="bg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逻辑</a:t>
            </a:r>
            <a:endParaRPr kumimoji="0" sz="1800" b="1">
              <a:effectLst>
                <a:outerShdw blurRad="38100" dist="38100" dir="2700000" algn="tl">
                  <a:schemeClr val="bg2"/>
                </a:outerShdw>
              </a:effectLst>
              <a:ea typeface="幼圆" pitchFamily="49" charset="-122"/>
            </a:endParaRPr>
          </a:p>
          <a:p>
            <a:pPr lvl="0" algn="ctr" eaLnBrk="0" hangingPunct="0"/>
            <a:r>
              <a:rPr kumimoji="0" sz="1800" b="1">
                <a:effectLst>
                  <a:outerShdw blurRad="38100" dist="38100" dir="2700000" algn="tl">
                    <a:schemeClr val="bg2"/>
                  </a:outerShdw>
                </a:effectLst>
                <a:ea typeface="幼圆" pitchFamily="49" charset="-122"/>
              </a:rPr>
              <a:t>抽象</a:t>
            </a:r>
            <a:endParaRPr kumimoji="0" sz="1800" b="1">
              <a:effectLst>
                <a:outerShdw blurRad="38100" dist="38100" dir="2700000" algn="tl">
                  <a:schemeClr val="bg2"/>
                </a:outerShdw>
              </a:effectLst>
              <a:ea typeface="幼圆" pitchFamily="49" charset="-122"/>
            </a:endParaRPr>
          </a:p>
        </p:txBody>
      </p:sp>
      <p:sp>
        <p:nvSpPr>
          <p:cNvPr id="45063" name=""/>
          <p:cNvSpPr/>
          <p:nvPr/>
        </p:nvSpPr>
        <p:spPr>
          <a:xfrm>
            <a:off x="4149725" y="2819400"/>
            <a:ext cx="927100" cy="336550"/>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当前系统</a:t>
            </a:r>
            <a:endParaRPr kumimoji="0" sz="1600" b="1">
              <a:effectLst>
                <a:outerShdw blurRad="38100" dist="38100" dir="2700000" algn="tl">
                  <a:schemeClr val="bg2"/>
                </a:outerShdw>
              </a:effectLst>
              <a:ea typeface="幼圆" pitchFamily="49" charset="-122"/>
            </a:endParaRPr>
          </a:p>
        </p:txBody>
      </p:sp>
      <p:cxnSp>
        <p:nvCxnSpPr>
          <p:cNvPr id="45064" name=""/>
          <p:cNvCxnSpPr/>
          <p:nvPr/>
        </p:nvCxnSpPr>
        <p:spPr>
          <a:xfrm>
            <a:off x="6096000" y="3200400"/>
            <a:ext cx="990600" cy="0"/>
          </a:xfrm>
          <a:prstGeom prst="line">
            <a:avLst/>
          </a:prstGeom>
          <a:noFill/>
          <a:ln w="19050">
            <a:solidFill>
              <a:schemeClr val="tx1"/>
            </a:solidFill>
            <a:miter lim="800000"/>
            <a:tailEnd type="triangle"/>
          </a:ln>
        </p:spPr>
      </p:cxnSp>
      <p:sp>
        <p:nvSpPr>
          <p:cNvPr id="45065" name=""/>
          <p:cNvSpPr/>
          <p:nvPr/>
        </p:nvSpPr>
        <p:spPr>
          <a:xfrm>
            <a:off x="6130925" y="3200400"/>
            <a:ext cx="927100" cy="336550"/>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逻辑模型</a:t>
            </a:r>
            <a:endParaRPr kumimoji="0" sz="1600" b="1">
              <a:effectLst>
                <a:outerShdw blurRad="38100" dist="38100" dir="2700000" algn="tl">
                  <a:schemeClr val="bg2"/>
                </a:outerShdw>
              </a:effectLst>
              <a:ea typeface="幼圆" pitchFamily="49" charset="-122"/>
            </a:endParaRPr>
          </a:p>
        </p:txBody>
      </p:sp>
      <p:sp>
        <p:nvSpPr>
          <p:cNvPr id="45066" name=""/>
          <p:cNvSpPr/>
          <p:nvPr/>
        </p:nvSpPr>
        <p:spPr>
          <a:xfrm>
            <a:off x="6130925" y="2819400"/>
            <a:ext cx="927100" cy="336550"/>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当前系统</a:t>
            </a:r>
            <a:endParaRPr kumimoji="0" sz="1600" b="1">
              <a:effectLst>
                <a:outerShdw blurRad="38100" dist="38100" dir="2700000" algn="tl">
                  <a:schemeClr val="bg2"/>
                </a:outerShdw>
              </a:effectLst>
              <a:ea typeface="幼圆" pitchFamily="49" charset="-122"/>
            </a:endParaRPr>
          </a:p>
        </p:txBody>
      </p:sp>
      <p:sp>
        <p:nvSpPr>
          <p:cNvPr id="45067" name=""/>
          <p:cNvSpPr/>
          <p:nvPr/>
        </p:nvSpPr>
        <p:spPr>
          <a:xfrm>
            <a:off x="7086600" y="2743200"/>
            <a:ext cx="990600" cy="914400"/>
          </a:xfrm>
          <a:prstGeom prst="ellipse">
            <a:avLst/>
          </a:prstGeom>
          <a:gradFill rotWithShape="0">
            <a:gsLst>
              <a:gs pos="0">
                <a:srgbClr val="DDEBCF"/>
              </a:gs>
              <a:gs pos="50000">
                <a:srgbClr val="9CB86E"/>
              </a:gs>
              <a:gs pos="100000">
                <a:srgbClr val="156B13"/>
              </a:gs>
            </a:gsLst>
            <a:path path="rect">
              <a:fillToRect t="100000" r="100000"/>
            </a:path>
          </a:gradFill>
          <a:ln>
            <a:solidFill>
              <a:schemeClr val="bg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计算</a:t>
            </a:r>
            <a:endParaRPr kumimoji="0" sz="1800" b="1">
              <a:effectLst>
                <a:outerShdw blurRad="38100" dist="38100" dir="2700000" algn="tl">
                  <a:schemeClr val="bg2"/>
                </a:outerShdw>
              </a:effectLst>
              <a:ea typeface="幼圆" pitchFamily="49" charset="-122"/>
            </a:endParaRPr>
          </a:p>
          <a:p>
            <a:pPr lvl="0" algn="ctr" eaLnBrk="0" hangingPunct="0"/>
            <a:r>
              <a:rPr kumimoji="0" sz="1800" b="1">
                <a:effectLst>
                  <a:outerShdw blurRad="38100" dist="38100" dir="2700000" algn="tl">
                    <a:schemeClr val="bg2"/>
                  </a:outerShdw>
                </a:effectLst>
                <a:ea typeface="幼圆" pitchFamily="49" charset="-122"/>
              </a:rPr>
              <a:t>机化</a:t>
            </a:r>
            <a:endParaRPr kumimoji="0" sz="1800" b="1">
              <a:effectLst>
                <a:outerShdw blurRad="38100" dist="38100" dir="2700000" algn="tl">
                  <a:schemeClr val="bg2"/>
                </a:outerShdw>
              </a:effectLst>
              <a:ea typeface="幼圆" pitchFamily="49" charset="-122"/>
            </a:endParaRPr>
          </a:p>
        </p:txBody>
      </p:sp>
      <p:sp>
        <p:nvSpPr>
          <p:cNvPr id="45068" name=""/>
          <p:cNvSpPr/>
          <p:nvPr/>
        </p:nvSpPr>
        <p:spPr>
          <a:xfrm>
            <a:off x="3733800" y="3962400"/>
            <a:ext cx="990600" cy="914400"/>
          </a:xfrm>
          <a:prstGeom prst="ellipse">
            <a:avLst/>
          </a:prstGeom>
          <a:gradFill rotWithShape="0">
            <a:gsLst>
              <a:gs pos="0">
                <a:srgbClr val="DDEBCF"/>
              </a:gs>
              <a:gs pos="50000">
                <a:srgbClr val="9CB86E"/>
              </a:gs>
              <a:gs pos="100000">
                <a:srgbClr val="156B13"/>
              </a:gs>
            </a:gsLst>
            <a:path path="rect">
              <a:fillToRect t="100000" r="100000"/>
            </a:path>
          </a:gradFill>
          <a:ln>
            <a:solidFill>
              <a:schemeClr val="bg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评审</a:t>
            </a:r>
            <a:endParaRPr kumimoji="0" sz="1800" b="1">
              <a:effectLst>
                <a:outerShdw blurRad="38100" dist="38100" dir="2700000" algn="tl">
                  <a:schemeClr val="bg2"/>
                </a:outerShdw>
              </a:effectLst>
              <a:ea typeface="幼圆" pitchFamily="49" charset="-122"/>
            </a:endParaRPr>
          </a:p>
          <a:p>
            <a:pPr lvl="0" algn="ctr" eaLnBrk="0" hangingPunct="0"/>
            <a:r>
              <a:rPr kumimoji="0" sz="1800" b="1">
                <a:effectLst>
                  <a:outerShdw blurRad="38100" dist="38100" dir="2700000" algn="tl">
                    <a:schemeClr val="bg2"/>
                  </a:outerShdw>
                </a:effectLst>
                <a:ea typeface="幼圆" pitchFamily="49" charset="-122"/>
              </a:rPr>
              <a:t>修改</a:t>
            </a:r>
            <a:endParaRPr kumimoji="0" sz="1800" b="1">
              <a:effectLst>
                <a:outerShdw blurRad="38100" dist="38100" dir="2700000" algn="tl">
                  <a:schemeClr val="bg2"/>
                </a:outerShdw>
              </a:effectLst>
              <a:ea typeface="幼圆" pitchFamily="49" charset="-122"/>
            </a:endParaRPr>
          </a:p>
        </p:txBody>
      </p:sp>
      <p:cxnSp>
        <p:nvCxnSpPr>
          <p:cNvPr id="45069" name=""/>
          <p:cNvCxnSpPr/>
          <p:nvPr/>
        </p:nvCxnSpPr>
        <p:spPr>
          <a:xfrm flipV="1">
            <a:off x="4716462" y="4419600"/>
            <a:ext cx="1227138" cy="17462"/>
          </a:xfrm>
          <a:prstGeom prst="line">
            <a:avLst/>
          </a:prstGeom>
          <a:noFill/>
          <a:ln w="19050">
            <a:solidFill>
              <a:schemeClr val="tx1"/>
            </a:solidFill>
            <a:miter lim="800000"/>
            <a:headEnd type="triangle"/>
          </a:ln>
        </p:spPr>
      </p:cxnSp>
      <p:sp>
        <p:nvSpPr>
          <p:cNvPr id="45070" name=""/>
          <p:cNvSpPr/>
          <p:nvPr/>
        </p:nvSpPr>
        <p:spPr>
          <a:xfrm>
            <a:off x="4835525" y="4419600"/>
            <a:ext cx="927100" cy="336550"/>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正式模型</a:t>
            </a:r>
            <a:endParaRPr kumimoji="0" sz="1600" b="1">
              <a:effectLst>
                <a:outerShdw blurRad="38100" dist="38100" dir="2700000" algn="tl">
                  <a:schemeClr val="bg2"/>
                </a:outerShdw>
              </a:effectLst>
              <a:ea typeface="幼圆" pitchFamily="49" charset="-122"/>
            </a:endParaRPr>
          </a:p>
        </p:txBody>
      </p:sp>
      <p:sp>
        <p:nvSpPr>
          <p:cNvPr id="45071" name=""/>
          <p:cNvSpPr/>
          <p:nvPr/>
        </p:nvSpPr>
        <p:spPr>
          <a:xfrm>
            <a:off x="5943600" y="3962400"/>
            <a:ext cx="990600" cy="914400"/>
          </a:xfrm>
          <a:prstGeom prst="ellipse">
            <a:avLst/>
          </a:prstGeom>
          <a:gradFill rotWithShape="0">
            <a:gsLst>
              <a:gs pos="0">
                <a:srgbClr val="DDEBCF"/>
              </a:gs>
              <a:gs pos="50000">
                <a:srgbClr val="9CB86E"/>
              </a:gs>
              <a:gs pos="100000">
                <a:srgbClr val="156B13"/>
              </a:gs>
            </a:gsLst>
            <a:path path="rect">
              <a:fillToRect t="100000" r="100000"/>
            </a:path>
          </a:gradFill>
          <a:ln>
            <a:solidFill>
              <a:schemeClr val="bg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完善</a:t>
            </a:r>
            <a:endParaRPr kumimoji="0" sz="1800" b="1">
              <a:effectLst>
                <a:outerShdw blurRad="38100" dist="38100" dir="2700000" algn="tl">
                  <a:schemeClr val="bg2"/>
                </a:outerShdw>
              </a:effectLst>
              <a:ea typeface="幼圆" pitchFamily="49" charset="-122"/>
            </a:endParaRPr>
          </a:p>
          <a:p>
            <a:pPr lvl="0" algn="ctr" eaLnBrk="0" hangingPunct="0"/>
            <a:r>
              <a:rPr kumimoji="0" sz="1800" b="1">
                <a:effectLst>
                  <a:outerShdw blurRad="38100" dist="38100" dir="2700000" algn="tl">
                    <a:schemeClr val="bg2"/>
                  </a:outerShdw>
                </a:effectLst>
                <a:ea typeface="幼圆" pitchFamily="49" charset="-122"/>
              </a:rPr>
              <a:t>细节</a:t>
            </a:r>
            <a:endParaRPr kumimoji="0" sz="1800" b="1">
              <a:effectLst>
                <a:outerShdw blurRad="38100" dist="38100" dir="2700000" algn="tl">
                  <a:schemeClr val="bg2"/>
                </a:outerShdw>
              </a:effectLst>
              <a:ea typeface="幼圆" pitchFamily="49" charset="-122"/>
            </a:endParaRPr>
          </a:p>
        </p:txBody>
      </p:sp>
      <p:sp>
        <p:nvSpPr>
          <p:cNvPr id="45072" name=""/>
          <p:cNvSpPr/>
          <p:nvPr/>
        </p:nvSpPr>
        <p:spPr>
          <a:xfrm>
            <a:off x="4835525" y="4038600"/>
            <a:ext cx="927100" cy="336550"/>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目标系统</a:t>
            </a:r>
            <a:endParaRPr kumimoji="0" sz="1600" b="1">
              <a:effectLst>
                <a:outerShdw blurRad="38100" dist="38100" dir="2700000" algn="tl">
                  <a:schemeClr val="bg2"/>
                </a:outerShdw>
              </a:effectLst>
              <a:ea typeface="幼圆" pitchFamily="49" charset="-122"/>
            </a:endParaRPr>
          </a:p>
        </p:txBody>
      </p:sp>
      <p:cxnSp>
        <p:nvCxnSpPr>
          <p:cNvPr id="45073" name=""/>
          <p:cNvCxnSpPr/>
          <p:nvPr/>
        </p:nvCxnSpPr>
        <p:spPr>
          <a:xfrm flipV="1">
            <a:off x="6858000" y="3581400"/>
            <a:ext cx="533400" cy="685800"/>
          </a:xfrm>
          <a:prstGeom prst="line">
            <a:avLst/>
          </a:prstGeom>
          <a:noFill/>
          <a:ln w="19050">
            <a:solidFill>
              <a:schemeClr val="tx1"/>
            </a:solidFill>
            <a:miter lim="800000"/>
            <a:headEnd type="triangle"/>
          </a:ln>
        </p:spPr>
      </p:cxnSp>
      <p:sp>
        <p:nvSpPr>
          <p:cNvPr id="45074" name=""/>
          <p:cNvSpPr/>
          <p:nvPr/>
        </p:nvSpPr>
        <p:spPr>
          <a:xfrm>
            <a:off x="7086600" y="3962400"/>
            <a:ext cx="1219200" cy="581025"/>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目标系统</a:t>
            </a:r>
            <a:endParaRPr kumimoji="0" sz="1600" b="1">
              <a:effectLst>
                <a:outerShdw blurRad="38100" dist="38100" dir="2700000" algn="tl">
                  <a:schemeClr val="bg2"/>
                </a:outerShdw>
              </a:effectLst>
              <a:ea typeface="幼圆" pitchFamily="49" charset="-122"/>
            </a:endParaRPr>
          </a:p>
          <a:p>
            <a:pPr lvl="0" algn="ctr" eaLnBrk="0" hangingPunct="0"/>
            <a:r>
              <a:rPr kumimoji="0" sz="1600" b="1">
                <a:effectLst>
                  <a:outerShdw blurRad="38100" dist="38100" dir="2700000" algn="tl">
                    <a:schemeClr val="bg2"/>
                  </a:outerShdw>
                </a:effectLst>
                <a:ea typeface="幼圆" pitchFamily="49" charset="-122"/>
              </a:rPr>
              <a:t>初始模型</a:t>
            </a:r>
            <a:endParaRPr kumimoji="0" sz="1600" b="1">
              <a:effectLst>
                <a:outerShdw blurRad="38100" dist="38100" dir="2700000" algn="tl">
                  <a:schemeClr val="bg2"/>
                </a:outerShdw>
              </a:effectLst>
              <a:ea typeface="幼圆" pitchFamily="49" charset="-122"/>
            </a:endParaRPr>
          </a:p>
        </p:txBody>
      </p:sp>
      <p:cxnSp>
        <p:nvCxnSpPr>
          <p:cNvPr id="45075" name=""/>
          <p:cNvCxnSpPr/>
          <p:nvPr/>
        </p:nvCxnSpPr>
        <p:spPr>
          <a:xfrm flipV="1">
            <a:off x="2438400" y="3429000"/>
            <a:ext cx="762000" cy="533400"/>
          </a:xfrm>
          <a:prstGeom prst="line">
            <a:avLst/>
          </a:prstGeom>
          <a:noFill/>
          <a:ln w="19050">
            <a:solidFill>
              <a:schemeClr val="tx1"/>
            </a:solidFill>
            <a:miter lim="800000"/>
            <a:tailEnd type="triangle"/>
          </a:ln>
        </p:spPr>
      </p:cxnSp>
      <p:cxnSp>
        <p:nvCxnSpPr>
          <p:cNvPr id="45076" name=""/>
          <p:cNvCxnSpPr/>
          <p:nvPr/>
        </p:nvCxnSpPr>
        <p:spPr>
          <a:xfrm>
            <a:off x="2514600" y="4419600"/>
            <a:ext cx="1219200" cy="0"/>
          </a:xfrm>
          <a:prstGeom prst="line">
            <a:avLst/>
          </a:prstGeom>
          <a:noFill/>
          <a:ln w="19050">
            <a:solidFill>
              <a:schemeClr val="tx1"/>
            </a:solidFill>
            <a:miter lim="800000"/>
            <a:headEnd type="triangle"/>
          </a:ln>
        </p:spPr>
      </p:cxnSp>
      <p:sp>
        <p:nvSpPr>
          <p:cNvPr id="45077" name=""/>
          <p:cNvSpPr/>
          <p:nvPr/>
        </p:nvSpPr>
        <p:spPr>
          <a:xfrm rot="21540000">
            <a:off x="2701925" y="4038600"/>
            <a:ext cx="927100" cy="336550"/>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经认可的</a:t>
            </a:r>
            <a:endParaRPr kumimoji="0" sz="1600" b="1">
              <a:effectLst>
                <a:outerShdw blurRad="38100" dist="38100" dir="2700000" algn="tl">
                  <a:schemeClr val="bg2"/>
                </a:outerShdw>
              </a:effectLst>
              <a:ea typeface="幼圆" pitchFamily="49" charset="-122"/>
            </a:endParaRPr>
          </a:p>
        </p:txBody>
      </p:sp>
      <p:sp>
        <p:nvSpPr>
          <p:cNvPr id="45078" name=""/>
          <p:cNvSpPr/>
          <p:nvPr/>
        </p:nvSpPr>
        <p:spPr>
          <a:xfrm rot="19380000">
            <a:off x="2168525" y="3429000"/>
            <a:ext cx="927100" cy="336550"/>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a typeface="幼圆" pitchFamily="49" charset="-122"/>
              </a:rPr>
              <a:t>问题需求</a:t>
            </a:r>
            <a:endParaRPr kumimoji="0" sz="1600" b="1">
              <a:ea typeface="幼圆" pitchFamily="49" charset="-122"/>
            </a:endParaRPr>
          </a:p>
        </p:txBody>
      </p:sp>
      <p:pic>
        <p:nvPicPr>
          <p:cNvPr id="45079" name=""/>
          <p:cNvPicPr/>
          <p:nvPr/>
        </p:nvPicPr>
        <p:blipFill>
          <a:blip r:embed="rId3"/>
          <a:stretch>
            <a:fillRect/>
          </a:stretch>
        </p:blipFill>
        <p:spPr>
          <a:xfrm>
            <a:off x="1752600" y="3810000"/>
            <a:ext cx="685800" cy="669925"/>
          </a:xfrm>
          <a:prstGeom prst="rect">
            <a:avLst/>
          </a:prstGeom>
          <a:noFill/>
          <a:ln>
            <a:miter lim="800000"/>
          </a:ln>
        </p:spPr>
      </p:pic>
      <p:sp>
        <p:nvSpPr>
          <p:cNvPr id="45080" name=""/>
          <p:cNvSpPr/>
          <p:nvPr/>
        </p:nvSpPr>
        <p:spPr>
          <a:xfrm>
            <a:off x="2701925" y="4419600"/>
            <a:ext cx="927100" cy="336550"/>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系统模型</a:t>
            </a:r>
            <a:endParaRPr kumimoji="0" sz="1600" b="1">
              <a:effectLst>
                <a:outerShdw blurRad="38100" dist="38100" dir="2700000" algn="tl">
                  <a:schemeClr val="bg2"/>
                </a:outerShdw>
              </a:effectLst>
              <a:ea typeface="幼圆" pitchFamily="49" charset="-122"/>
            </a:endParaRPr>
          </a:p>
        </p:txBody>
      </p:sp>
      <p:sp>
        <p:nvSpPr>
          <p:cNvPr id="45081" name=""/>
          <p:cNvSpPr/>
          <p:nvPr/>
        </p:nvSpPr>
        <p:spPr>
          <a:xfrm>
            <a:off x="1824038" y="4495800"/>
            <a:ext cx="547688" cy="336550"/>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用户</a:t>
            </a:r>
            <a:endParaRPr kumimoji="0" sz="1600" b="1">
              <a:effectLst>
                <a:outerShdw blurRad="38100" dist="38100" dir="2700000" algn="tl">
                  <a:schemeClr val="bg2"/>
                </a:outerShdw>
              </a:effectLst>
              <a:ea typeface="幼圆" pitchFamily="49" charset="-122"/>
            </a:endParaRPr>
          </a:p>
        </p:txBody>
      </p:sp>
      <p:sp>
        <p:nvSpPr>
          <p:cNvPr id="45082" name=""/>
          <p:cNvSpPr/>
          <p:nvPr/>
        </p:nvSpPr>
        <p:spPr>
          <a:xfrm>
            <a:off x="1752600" y="1143000"/>
            <a:ext cx="3657600" cy="457200"/>
          </a:xfrm>
          <a:prstGeom prst="rect">
            <a:avLst/>
          </a:prstGeom>
          <a:no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a:ea typeface="黑体" pitchFamily="2" charset="-122"/>
              </a:rPr>
              <a:t> 1、建立目标系统逻辑模型的步骤</a:t>
            </a:r>
            <a:endParaRPr kumimoji="0" sz="1800">
              <a:ea typeface="黑体" pitchFamily="2" charset="-122"/>
            </a:endParaRPr>
          </a:p>
        </p:txBody>
      </p:sp>
      <p:sp>
        <p:nvSpPr>
          <p:cNvPr id="45083" name="Date Placeholder 1"/>
          <p:cNvSpPr>
            <a:spLocks noGrp="1"/>
          </p:cNvSpPr>
          <p:nvPr>
            <p:ph type="dt" sz="half"/>
          </p:nvPr>
        </p:nvSpPr>
        <p:spPr/>
        <p:txBody>
          <a:bodyPr/>
          <a:lstStyle/>
          <a:p>
            <a:pPr lvl="0"/>
            <a:endParaRPr kumimoji="0" sz="1200">
              <a:latin typeface="Garamond" pitchFamily="18" charset="0"/>
            </a:endParaRPr>
          </a:p>
        </p:txBody>
      </p:sp>
      <p:sp>
        <p:nvSpPr>
          <p:cNvPr id="45084" name="Footer Placeholder 2"/>
          <p:cNvSpPr>
            <a:spLocks noGrp="1"/>
          </p:cNvSpPr>
          <p:nvPr>
            <p:ph type="ftr" sz="quarter" idx="1"/>
          </p:nvPr>
        </p:nvSpPr>
        <p:spPr/>
        <p:txBody>
          <a:bodyPr/>
          <a:lstStyle/>
          <a:p>
            <a:pPr lvl="0" algn="ctr"/>
            <a:fld id="{B97BDF0D-E4B7-4B7F-8C86-6DD873186AAB}"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4" name="PROJCTOR.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45079"/>
                                        </p:tgtEl>
                                        <p:attrNameLst>
                                          <p:attrName>style.visibility</p:attrName>
                                        </p:attrNameLst>
                                      </p:cBhvr>
                                      <p:to>
                                        <p:strVal val="visible"/>
                                      </p:to>
                                    </p:set>
                                    <p:animEffect transition="in" filter="blinds(horizontal)">
                                      <p:cBhvr additive="base">
                                        <p:cTn id="7" dur="500"/>
                                        <p:tgtEl>
                                          <p:spTgt spid="4507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6" nodeType="clickEffect">
                                  <p:stCondLst>
                                    <p:cond delay="0"/>
                                  </p:stCondLst>
                                  <p:childTnLst>
                                    <p:set>
                                      <p:cBhvr additive="base">
                                        <p:cTn id="11" dur="1" fill="hold">
                                          <p:stCondLst>
                                            <p:cond delay="0"/>
                                          </p:stCondLst>
                                        </p:cTn>
                                        <p:tgtEl>
                                          <p:spTgt spid="45081"/>
                                        </p:tgtEl>
                                        <p:attrNameLst>
                                          <p:attrName>style.visibility</p:attrName>
                                        </p:attrNameLst>
                                      </p:cBhvr>
                                      <p:to>
                                        <p:strVal val="visible"/>
                                      </p:to>
                                    </p:set>
                                    <p:animEffect transition="in" filter="blinds(horizontal)">
                                      <p:cBhvr additive="base">
                                        <p:cTn id="12" dur="500"/>
                                        <p:tgtEl>
                                          <p:spTgt spid="4508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14" nodeType="clickEffect">
                                  <p:stCondLst>
                                    <p:cond delay="0"/>
                                  </p:stCondLst>
                                  <p:childTnLst>
                                    <p:set>
                                      <p:cBhvr additive="base">
                                        <p:cTn id="16" dur="1" fill="hold">
                                          <p:stCondLst>
                                            <p:cond delay="0"/>
                                          </p:stCondLst>
                                        </p:cTn>
                                        <p:tgtEl>
                                          <p:spTgt spid="45078"/>
                                        </p:tgtEl>
                                        <p:attrNameLst>
                                          <p:attrName>style.visibility</p:attrName>
                                        </p:attrNameLst>
                                      </p:cBhvr>
                                      <p:to>
                                        <p:strVal val="visible"/>
                                      </p:to>
                                    </p:set>
                                    <p:animEffect transition="in" filter="blinds(horizontal)">
                                      <p:cBhvr additive="base">
                                        <p:cTn id="17" dur="500"/>
                                        <p:tgtEl>
                                          <p:spTgt spid="45078"/>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nodeType="clickEffect">
                                  <p:stCondLst>
                                    <p:cond delay="0"/>
                                  </p:stCondLst>
                                  <p:childTnLst>
                                    <p:set>
                                      <p:cBhvr additive="base">
                                        <p:cTn id="21" dur="1" fill="hold">
                                          <p:stCondLst>
                                            <p:cond delay="0"/>
                                          </p:stCondLst>
                                        </p:cTn>
                                        <p:tgtEl>
                                          <p:spTgt spid="45075"/>
                                        </p:tgtEl>
                                        <p:attrNameLst>
                                          <p:attrName>style.visibility</p:attrName>
                                        </p:attrNameLst>
                                      </p:cBhvr>
                                      <p:to>
                                        <p:strVal val="visible"/>
                                      </p:to>
                                    </p:set>
                                    <p:animEffect transition="in" filter="blinds(horizontal)">
                                      <p:cBhvr additive="base">
                                        <p:cTn id="22" dur="500"/>
                                        <p:tgtEl>
                                          <p:spTgt spid="45075"/>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500" fill="hold" grpId="0" nodeType="clickEffect">
                                  <p:stCondLst>
                                    <p:cond delay="0"/>
                                  </p:stCondLst>
                                  <p:childTnLst>
                                    <p:set>
                                      <p:cBhvr additive="base">
                                        <p:cTn id="26" dur="1" fill="hold">
                                          <p:stCondLst>
                                            <p:cond delay="0"/>
                                          </p:stCondLst>
                                        </p:cTn>
                                        <p:tgtEl>
                                          <p:spTgt spid="45058"/>
                                        </p:tgtEl>
                                        <p:attrNameLst>
                                          <p:attrName>style.visibility</p:attrName>
                                        </p:attrNameLst>
                                      </p:cBhvr>
                                      <p:to>
                                        <p:strVal val="visible"/>
                                      </p:to>
                                    </p:set>
                                    <p:animEffect transition="in" filter="blinds(horizontal)">
                                      <p:cBhvr additive="base">
                                        <p:cTn id="27" dur="500"/>
                                        <p:tgtEl>
                                          <p:spTgt spid="45058"/>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3" presetClass="entr" presetSubtype="10" dur="500" fill="hold" grpId="4" nodeType="clickEffect">
                                  <p:stCondLst>
                                    <p:cond delay="0"/>
                                  </p:stCondLst>
                                  <p:childTnLst>
                                    <p:set>
                                      <p:cBhvr additive="base">
                                        <p:cTn id="31" dur="1" fill="hold">
                                          <p:stCondLst>
                                            <p:cond delay="0"/>
                                          </p:stCondLst>
                                        </p:cTn>
                                        <p:tgtEl>
                                          <p:spTgt spid="45063"/>
                                        </p:tgtEl>
                                        <p:attrNameLst>
                                          <p:attrName>style.visibility</p:attrName>
                                        </p:attrNameLst>
                                      </p:cBhvr>
                                      <p:to>
                                        <p:strVal val="visible"/>
                                      </p:to>
                                    </p:set>
                                    <p:animEffect transition="in" filter="blinds(horizontal)">
                                      <p:cBhvr additive="base">
                                        <p:cTn id="32" dur="500"/>
                                        <p:tgtEl>
                                          <p:spTgt spid="45063"/>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3" presetClass="entr" presetSubtype="10" dur="500" fill="hold" grpId="1" nodeType="clickEffect">
                                  <p:stCondLst>
                                    <p:cond delay="0"/>
                                  </p:stCondLst>
                                  <p:childTnLst>
                                    <p:set>
                                      <p:cBhvr additive="base">
                                        <p:cTn id="36" dur="1" fill="hold">
                                          <p:stCondLst>
                                            <p:cond delay="0"/>
                                          </p:stCondLst>
                                        </p:cTn>
                                        <p:tgtEl>
                                          <p:spTgt spid="45060"/>
                                        </p:tgtEl>
                                        <p:attrNameLst>
                                          <p:attrName>style.visibility</p:attrName>
                                        </p:attrNameLst>
                                      </p:cBhvr>
                                      <p:to>
                                        <p:strVal val="visible"/>
                                      </p:to>
                                    </p:set>
                                    <p:animEffect transition="in" filter="blinds(horizontal)">
                                      <p:cBhvr additive="base">
                                        <p:cTn id="37" dur="500"/>
                                        <p:tgtEl>
                                          <p:spTgt spid="45060"/>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3" presetClass="entr" presetSubtype="10" dur="500" fill="hold" nodeType="clickEffect">
                                  <p:stCondLst>
                                    <p:cond delay="0"/>
                                  </p:stCondLst>
                                  <p:childTnLst>
                                    <p:set>
                                      <p:cBhvr additive="base">
                                        <p:cTn id="41" dur="1" fill="hold">
                                          <p:stCondLst>
                                            <p:cond delay="0"/>
                                          </p:stCondLst>
                                        </p:cTn>
                                        <p:tgtEl>
                                          <p:spTgt spid="45059"/>
                                        </p:tgtEl>
                                        <p:attrNameLst>
                                          <p:attrName>style.visibility</p:attrName>
                                        </p:attrNameLst>
                                      </p:cBhvr>
                                      <p:to>
                                        <p:strVal val="visible"/>
                                      </p:to>
                                    </p:set>
                                    <p:animEffect transition="in" filter="blinds(horizontal)">
                                      <p:cBhvr additive="base">
                                        <p:cTn id="42" dur="500"/>
                                        <p:tgtEl>
                                          <p:spTgt spid="45059"/>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3" presetClass="entr" presetSubtype="10" dur="500" fill="hold" grpId="3" nodeType="clickEffect">
                                  <p:stCondLst>
                                    <p:cond delay="0"/>
                                  </p:stCondLst>
                                  <p:childTnLst>
                                    <p:set>
                                      <p:cBhvr additive="base">
                                        <p:cTn id="46" dur="1" fill="hold">
                                          <p:stCondLst>
                                            <p:cond delay="0"/>
                                          </p:stCondLst>
                                        </p:cTn>
                                        <p:tgtEl>
                                          <p:spTgt spid="45062"/>
                                        </p:tgtEl>
                                        <p:attrNameLst>
                                          <p:attrName>style.visibility</p:attrName>
                                        </p:attrNameLst>
                                      </p:cBhvr>
                                      <p:to>
                                        <p:strVal val="visible"/>
                                      </p:to>
                                    </p:set>
                                    <p:animEffect transition="in" filter="blinds(horizontal)">
                                      <p:cBhvr additive="base">
                                        <p:cTn id="47" dur="500"/>
                                        <p:tgtEl>
                                          <p:spTgt spid="45062"/>
                                        </p:tgtEl>
                                      </p:cBhvr>
                                    </p:animEffect>
                                  </p:childTnLst>
                                </p:cTn>
                              </p:par>
                            </p:childTnLst>
                          </p:cTn>
                        </p:par>
                      </p:childTnLst>
                    </p:cTn>
                  </p:par>
                  <p:par>
                    <p:cTn id="48" fill="hold" nodeType="clickPar">
                      <p:stCondLst>
                        <p:cond delay="indefinite"/>
                      </p:stCondLst>
                      <p:childTnLst>
                        <p:par>
                          <p:cTn id="49" fill="hold" nodeType="afterGroup">
                            <p:stCondLst>
                              <p:cond delay="0"/>
                            </p:stCondLst>
                            <p:childTnLst>
                              <p:par>
                                <p:cTn id="50" presetID="3" presetClass="entr" presetSubtype="10" dur="500" fill="hold" grpId="6" nodeType="clickEffect">
                                  <p:stCondLst>
                                    <p:cond delay="0"/>
                                  </p:stCondLst>
                                  <p:childTnLst>
                                    <p:set>
                                      <p:cBhvr additive="base">
                                        <p:cTn id="51" dur="1" fill="hold">
                                          <p:stCondLst>
                                            <p:cond delay="0"/>
                                          </p:stCondLst>
                                        </p:cTn>
                                        <p:tgtEl>
                                          <p:spTgt spid="45066"/>
                                        </p:tgtEl>
                                        <p:attrNameLst>
                                          <p:attrName>style.visibility</p:attrName>
                                        </p:attrNameLst>
                                      </p:cBhvr>
                                      <p:to>
                                        <p:strVal val="visible"/>
                                      </p:to>
                                    </p:set>
                                    <p:animEffect transition="in" filter="blinds(horizontal)">
                                      <p:cBhvr additive="base">
                                        <p:cTn id="52" dur="500"/>
                                        <p:tgtEl>
                                          <p:spTgt spid="45066"/>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3" presetClass="entr" presetSubtype="10" dur="500" fill="hold" grpId="5" nodeType="clickEffect">
                                  <p:stCondLst>
                                    <p:cond delay="0"/>
                                  </p:stCondLst>
                                  <p:childTnLst>
                                    <p:set>
                                      <p:cBhvr additive="base">
                                        <p:cTn id="56" dur="1" fill="hold">
                                          <p:stCondLst>
                                            <p:cond delay="0"/>
                                          </p:stCondLst>
                                        </p:cTn>
                                        <p:tgtEl>
                                          <p:spTgt spid="45065"/>
                                        </p:tgtEl>
                                        <p:attrNameLst>
                                          <p:attrName>style.visibility</p:attrName>
                                        </p:attrNameLst>
                                      </p:cBhvr>
                                      <p:to>
                                        <p:strVal val="visible"/>
                                      </p:to>
                                    </p:set>
                                    <p:animEffect transition="in" filter="blinds(horizontal)">
                                      <p:cBhvr additive="base">
                                        <p:cTn id="57" dur="500"/>
                                        <p:tgtEl>
                                          <p:spTgt spid="45065"/>
                                        </p:tgtEl>
                                      </p:cBhvr>
                                    </p:animEffect>
                                  </p:childTnLst>
                                </p:cTn>
                              </p:par>
                            </p:childTnLst>
                          </p:cTn>
                        </p:par>
                      </p:childTnLst>
                    </p:cTn>
                  </p:par>
                  <p:par>
                    <p:cTn id="58" fill="hold" nodeType="clickPar">
                      <p:stCondLst>
                        <p:cond delay="indefinite"/>
                      </p:stCondLst>
                      <p:childTnLst>
                        <p:par>
                          <p:cTn id="59" fill="hold" nodeType="afterGroup">
                            <p:stCondLst>
                              <p:cond delay="0"/>
                            </p:stCondLst>
                            <p:childTnLst>
                              <p:par>
                                <p:cTn id="60" presetID="3" presetClass="entr" presetSubtype="10" dur="500" fill="hold" nodeType="clickEffect">
                                  <p:stCondLst>
                                    <p:cond delay="0"/>
                                  </p:stCondLst>
                                  <p:childTnLst>
                                    <p:set>
                                      <p:cBhvr additive="base">
                                        <p:cTn id="61" dur="1" fill="hold">
                                          <p:stCondLst>
                                            <p:cond delay="0"/>
                                          </p:stCondLst>
                                        </p:cTn>
                                        <p:tgtEl>
                                          <p:spTgt spid="45064"/>
                                        </p:tgtEl>
                                        <p:attrNameLst>
                                          <p:attrName>style.visibility</p:attrName>
                                        </p:attrNameLst>
                                      </p:cBhvr>
                                      <p:to>
                                        <p:strVal val="visible"/>
                                      </p:to>
                                    </p:set>
                                    <p:animEffect transition="in" filter="blinds(horizontal)">
                                      <p:cBhvr additive="base">
                                        <p:cTn id="62" dur="500"/>
                                        <p:tgtEl>
                                          <p:spTgt spid="45064"/>
                                        </p:tgtEl>
                                      </p:cBhvr>
                                    </p:animEffect>
                                  </p:childTnLst>
                                </p:cTn>
                              </p:par>
                            </p:childTnLst>
                          </p:cTn>
                        </p:par>
                      </p:childTnLst>
                    </p:cTn>
                  </p:par>
                  <p:par>
                    <p:cTn id="63" fill="hold" nodeType="clickPar">
                      <p:stCondLst>
                        <p:cond delay="indefinite"/>
                      </p:stCondLst>
                      <p:childTnLst>
                        <p:par>
                          <p:cTn id="64" fill="hold" nodeType="afterGroup">
                            <p:stCondLst>
                              <p:cond delay="0"/>
                            </p:stCondLst>
                            <p:childTnLst>
                              <p:par>
                                <p:cTn id="65" presetID="3" presetClass="entr" presetSubtype="10" dur="500" fill="hold" grpId="7" nodeType="clickEffect">
                                  <p:stCondLst>
                                    <p:cond delay="0"/>
                                  </p:stCondLst>
                                  <p:childTnLst>
                                    <p:set>
                                      <p:cBhvr additive="base">
                                        <p:cTn id="66" dur="1" fill="hold">
                                          <p:stCondLst>
                                            <p:cond delay="0"/>
                                          </p:stCondLst>
                                        </p:cTn>
                                        <p:tgtEl>
                                          <p:spTgt spid="45067"/>
                                        </p:tgtEl>
                                        <p:attrNameLst>
                                          <p:attrName>style.visibility</p:attrName>
                                        </p:attrNameLst>
                                      </p:cBhvr>
                                      <p:to>
                                        <p:strVal val="visible"/>
                                      </p:to>
                                    </p:set>
                                    <p:animEffect transition="in" filter="blinds(horizontal)">
                                      <p:cBhvr additive="base">
                                        <p:cTn id="67" dur="500"/>
                                        <p:tgtEl>
                                          <p:spTgt spid="45067"/>
                                        </p:tgtEl>
                                      </p:cBhvr>
                                    </p:animEffect>
                                  </p:childTnLst>
                                </p:cTn>
                              </p:par>
                            </p:childTnLst>
                          </p:cTn>
                        </p:par>
                      </p:childTnLst>
                    </p:cTn>
                  </p:par>
                  <p:par>
                    <p:cTn id="68" fill="hold" nodeType="clickPar">
                      <p:stCondLst>
                        <p:cond delay="indefinite"/>
                      </p:stCondLst>
                      <p:childTnLst>
                        <p:par>
                          <p:cTn id="69" fill="hold" nodeType="afterGroup">
                            <p:stCondLst>
                              <p:cond delay="0"/>
                            </p:stCondLst>
                            <p:childTnLst>
                              <p:par>
                                <p:cTn id="70" presetID="3" presetClass="entr" presetSubtype="10" dur="500" fill="hold" grpId="12" nodeType="clickEffect">
                                  <p:stCondLst>
                                    <p:cond delay="0"/>
                                  </p:stCondLst>
                                  <p:childTnLst>
                                    <p:set>
                                      <p:cBhvr additive="base">
                                        <p:cTn id="71" dur="1" fill="hold">
                                          <p:stCondLst>
                                            <p:cond delay="0"/>
                                          </p:stCondLst>
                                        </p:cTn>
                                        <p:tgtEl>
                                          <p:spTgt spid="45074"/>
                                        </p:tgtEl>
                                        <p:attrNameLst>
                                          <p:attrName>style.visibility</p:attrName>
                                        </p:attrNameLst>
                                      </p:cBhvr>
                                      <p:to>
                                        <p:strVal val="visible"/>
                                      </p:to>
                                    </p:set>
                                    <p:animEffect transition="in" filter="blinds(horizontal)">
                                      <p:cBhvr additive="base">
                                        <p:cTn id="72" dur="500"/>
                                        <p:tgtEl>
                                          <p:spTgt spid="45074"/>
                                        </p:tgtEl>
                                      </p:cBhvr>
                                    </p:animEffect>
                                  </p:childTnLst>
                                </p:cTn>
                              </p:par>
                            </p:childTnLst>
                          </p:cTn>
                        </p:par>
                      </p:childTnLst>
                    </p:cTn>
                  </p:par>
                  <p:par>
                    <p:cTn id="73" fill="hold" nodeType="clickPar">
                      <p:stCondLst>
                        <p:cond delay="indefinite"/>
                      </p:stCondLst>
                      <p:childTnLst>
                        <p:par>
                          <p:cTn id="74" fill="hold" nodeType="afterGroup">
                            <p:stCondLst>
                              <p:cond delay="0"/>
                            </p:stCondLst>
                            <p:childTnLst>
                              <p:par>
                                <p:cTn id="75" presetID="3" presetClass="entr" presetSubtype="10" dur="500" fill="hold" nodeType="clickEffect">
                                  <p:stCondLst>
                                    <p:cond delay="0"/>
                                  </p:stCondLst>
                                  <p:childTnLst>
                                    <p:set>
                                      <p:cBhvr additive="base">
                                        <p:cTn id="76" dur="1" fill="hold">
                                          <p:stCondLst>
                                            <p:cond delay="0"/>
                                          </p:stCondLst>
                                        </p:cTn>
                                        <p:tgtEl>
                                          <p:spTgt spid="45073"/>
                                        </p:tgtEl>
                                        <p:attrNameLst>
                                          <p:attrName>style.visibility</p:attrName>
                                        </p:attrNameLst>
                                      </p:cBhvr>
                                      <p:to>
                                        <p:strVal val="visible"/>
                                      </p:to>
                                    </p:set>
                                    <p:animEffect transition="in" filter="blinds(horizontal)">
                                      <p:cBhvr additive="base">
                                        <p:cTn id="77" dur="500"/>
                                        <p:tgtEl>
                                          <p:spTgt spid="45073"/>
                                        </p:tgtEl>
                                      </p:cBhvr>
                                    </p:animEffect>
                                  </p:childTnLst>
                                </p:cTn>
                              </p:par>
                            </p:childTnLst>
                          </p:cTn>
                        </p:par>
                      </p:childTnLst>
                    </p:cTn>
                  </p:par>
                  <p:par>
                    <p:cTn id="78" fill="hold" nodeType="clickPar">
                      <p:stCondLst>
                        <p:cond delay="indefinite"/>
                      </p:stCondLst>
                      <p:childTnLst>
                        <p:par>
                          <p:cTn id="79" fill="hold" nodeType="afterGroup">
                            <p:stCondLst>
                              <p:cond delay="0"/>
                            </p:stCondLst>
                            <p:childTnLst>
                              <p:par>
                                <p:cTn id="80" presetID="3" presetClass="entr" presetSubtype="10" dur="500" fill="hold" grpId="10" nodeType="clickEffect">
                                  <p:stCondLst>
                                    <p:cond delay="0"/>
                                  </p:stCondLst>
                                  <p:childTnLst>
                                    <p:set>
                                      <p:cBhvr additive="base">
                                        <p:cTn id="81" dur="1" fill="hold">
                                          <p:stCondLst>
                                            <p:cond delay="0"/>
                                          </p:stCondLst>
                                        </p:cTn>
                                        <p:tgtEl>
                                          <p:spTgt spid="45071"/>
                                        </p:tgtEl>
                                        <p:attrNameLst>
                                          <p:attrName>style.visibility</p:attrName>
                                        </p:attrNameLst>
                                      </p:cBhvr>
                                      <p:to>
                                        <p:strVal val="visible"/>
                                      </p:to>
                                    </p:set>
                                    <p:animEffect transition="in" filter="blinds(horizontal)">
                                      <p:cBhvr additive="base">
                                        <p:cTn id="82" dur="500"/>
                                        <p:tgtEl>
                                          <p:spTgt spid="45071"/>
                                        </p:tgtEl>
                                      </p:cBhvr>
                                    </p:animEffect>
                                  </p:childTnLst>
                                </p:cTn>
                              </p:par>
                            </p:childTnLst>
                          </p:cTn>
                        </p:par>
                      </p:childTnLst>
                    </p:cTn>
                  </p:par>
                  <p:par>
                    <p:cTn id="83" fill="hold" nodeType="clickPar">
                      <p:stCondLst>
                        <p:cond delay="indefinite"/>
                      </p:stCondLst>
                      <p:childTnLst>
                        <p:par>
                          <p:cTn id="84" fill="hold" nodeType="afterGroup">
                            <p:stCondLst>
                              <p:cond delay="0"/>
                            </p:stCondLst>
                            <p:childTnLst>
                              <p:par>
                                <p:cTn id="85" presetID="3" presetClass="entr" presetSubtype="10" dur="500" fill="hold" grpId="11" nodeType="clickEffect">
                                  <p:stCondLst>
                                    <p:cond delay="0"/>
                                  </p:stCondLst>
                                  <p:childTnLst>
                                    <p:set>
                                      <p:cBhvr additive="base">
                                        <p:cTn id="86" dur="1" fill="hold">
                                          <p:stCondLst>
                                            <p:cond delay="0"/>
                                          </p:stCondLst>
                                        </p:cTn>
                                        <p:tgtEl>
                                          <p:spTgt spid="45072"/>
                                        </p:tgtEl>
                                        <p:attrNameLst>
                                          <p:attrName>style.visibility</p:attrName>
                                        </p:attrNameLst>
                                      </p:cBhvr>
                                      <p:to>
                                        <p:strVal val="visible"/>
                                      </p:to>
                                    </p:set>
                                    <p:animEffect transition="in" filter="blinds(horizontal)">
                                      <p:cBhvr additive="base">
                                        <p:cTn id="87" dur="500"/>
                                        <p:tgtEl>
                                          <p:spTgt spid="45072"/>
                                        </p:tgtEl>
                                      </p:cBhvr>
                                    </p:animEffect>
                                  </p:childTnLst>
                                </p:cTn>
                              </p:par>
                            </p:childTnLst>
                          </p:cTn>
                        </p:par>
                      </p:childTnLst>
                    </p:cTn>
                  </p:par>
                  <p:par>
                    <p:cTn id="88" fill="hold" nodeType="clickPar">
                      <p:stCondLst>
                        <p:cond delay="indefinite"/>
                      </p:stCondLst>
                      <p:childTnLst>
                        <p:par>
                          <p:cTn id="89" fill="hold" nodeType="afterGroup">
                            <p:stCondLst>
                              <p:cond delay="0"/>
                            </p:stCondLst>
                            <p:childTnLst>
                              <p:par>
                                <p:cTn id="90" presetID="3" presetClass="entr" presetSubtype="10" dur="500" fill="hold" grpId="9" nodeType="clickEffect">
                                  <p:stCondLst>
                                    <p:cond delay="0"/>
                                  </p:stCondLst>
                                  <p:childTnLst>
                                    <p:set>
                                      <p:cBhvr additive="base">
                                        <p:cTn id="91" dur="1" fill="hold">
                                          <p:stCondLst>
                                            <p:cond delay="0"/>
                                          </p:stCondLst>
                                        </p:cTn>
                                        <p:tgtEl>
                                          <p:spTgt spid="45070"/>
                                        </p:tgtEl>
                                        <p:attrNameLst>
                                          <p:attrName>style.visibility</p:attrName>
                                        </p:attrNameLst>
                                      </p:cBhvr>
                                      <p:to>
                                        <p:strVal val="visible"/>
                                      </p:to>
                                    </p:set>
                                    <p:animEffect transition="in" filter="blinds(horizontal)">
                                      <p:cBhvr additive="base">
                                        <p:cTn id="92" dur="500"/>
                                        <p:tgtEl>
                                          <p:spTgt spid="45070"/>
                                        </p:tgtEl>
                                      </p:cBhvr>
                                    </p:animEffect>
                                  </p:childTnLst>
                                </p:cTn>
                              </p:par>
                            </p:childTnLst>
                          </p:cTn>
                        </p:par>
                      </p:childTnLst>
                    </p:cTn>
                  </p:par>
                  <p:par>
                    <p:cTn id="93" fill="hold" nodeType="clickPar">
                      <p:stCondLst>
                        <p:cond delay="indefinite"/>
                      </p:stCondLst>
                      <p:childTnLst>
                        <p:par>
                          <p:cTn id="94" fill="hold" nodeType="afterGroup">
                            <p:stCondLst>
                              <p:cond delay="0"/>
                            </p:stCondLst>
                            <p:childTnLst>
                              <p:par>
                                <p:cTn id="95" presetID="3" presetClass="entr" presetSubtype="10" dur="500" fill="hold" nodeType="clickEffect">
                                  <p:stCondLst>
                                    <p:cond delay="0"/>
                                  </p:stCondLst>
                                  <p:childTnLst>
                                    <p:set>
                                      <p:cBhvr additive="base">
                                        <p:cTn id="96" dur="1" fill="hold">
                                          <p:stCondLst>
                                            <p:cond delay="0"/>
                                          </p:stCondLst>
                                        </p:cTn>
                                        <p:tgtEl>
                                          <p:spTgt spid="45069"/>
                                        </p:tgtEl>
                                        <p:attrNameLst>
                                          <p:attrName>style.visibility</p:attrName>
                                        </p:attrNameLst>
                                      </p:cBhvr>
                                      <p:to>
                                        <p:strVal val="visible"/>
                                      </p:to>
                                    </p:set>
                                    <p:animEffect transition="in" filter="blinds(horizontal)">
                                      <p:cBhvr additive="base">
                                        <p:cTn id="97" dur="500"/>
                                        <p:tgtEl>
                                          <p:spTgt spid="45069"/>
                                        </p:tgtEl>
                                      </p:cBhvr>
                                    </p:animEffect>
                                  </p:childTnLst>
                                </p:cTn>
                              </p:par>
                            </p:childTnLst>
                          </p:cTn>
                        </p:par>
                      </p:childTnLst>
                    </p:cTn>
                  </p:par>
                  <p:par>
                    <p:cTn id="98" fill="hold" nodeType="clickPar">
                      <p:stCondLst>
                        <p:cond delay="indefinite"/>
                      </p:stCondLst>
                      <p:childTnLst>
                        <p:par>
                          <p:cTn id="99" fill="hold" nodeType="afterGroup">
                            <p:stCondLst>
                              <p:cond delay="0"/>
                            </p:stCondLst>
                            <p:childTnLst>
                              <p:par>
                                <p:cTn id="100" presetID="3" presetClass="entr" presetSubtype="10" dur="500" fill="hold" grpId="8" nodeType="clickEffect">
                                  <p:stCondLst>
                                    <p:cond delay="0"/>
                                  </p:stCondLst>
                                  <p:childTnLst>
                                    <p:set>
                                      <p:cBhvr additive="base">
                                        <p:cTn id="101" dur="1" fill="hold">
                                          <p:stCondLst>
                                            <p:cond delay="0"/>
                                          </p:stCondLst>
                                        </p:cTn>
                                        <p:tgtEl>
                                          <p:spTgt spid="45068"/>
                                        </p:tgtEl>
                                        <p:attrNameLst>
                                          <p:attrName>style.visibility</p:attrName>
                                        </p:attrNameLst>
                                      </p:cBhvr>
                                      <p:to>
                                        <p:strVal val="visible"/>
                                      </p:to>
                                    </p:set>
                                    <p:animEffect transition="in" filter="blinds(horizontal)">
                                      <p:cBhvr additive="base">
                                        <p:cTn id="102" dur="500"/>
                                        <p:tgtEl>
                                          <p:spTgt spid="45068"/>
                                        </p:tgtEl>
                                      </p:cBhvr>
                                    </p:animEffect>
                                  </p:childTnLst>
                                </p:cTn>
                              </p:par>
                            </p:childTnLst>
                          </p:cTn>
                        </p:par>
                      </p:childTnLst>
                    </p:cTn>
                  </p:par>
                  <p:par>
                    <p:cTn id="103" fill="hold" nodeType="clickPar">
                      <p:stCondLst>
                        <p:cond delay="indefinite"/>
                      </p:stCondLst>
                      <p:childTnLst>
                        <p:par>
                          <p:cTn id="104" fill="hold" nodeType="afterGroup">
                            <p:stCondLst>
                              <p:cond delay="0"/>
                            </p:stCondLst>
                            <p:childTnLst>
                              <p:par>
                                <p:cTn id="105" presetID="3" presetClass="entr" presetSubtype="10" dur="500" fill="hold" grpId="13" nodeType="clickEffect">
                                  <p:stCondLst>
                                    <p:cond delay="0"/>
                                  </p:stCondLst>
                                  <p:childTnLst>
                                    <p:set>
                                      <p:cBhvr additive="base">
                                        <p:cTn id="106" dur="1" fill="hold">
                                          <p:stCondLst>
                                            <p:cond delay="0"/>
                                          </p:stCondLst>
                                        </p:cTn>
                                        <p:tgtEl>
                                          <p:spTgt spid="45077"/>
                                        </p:tgtEl>
                                        <p:attrNameLst>
                                          <p:attrName>style.visibility</p:attrName>
                                        </p:attrNameLst>
                                      </p:cBhvr>
                                      <p:to>
                                        <p:strVal val="visible"/>
                                      </p:to>
                                    </p:set>
                                    <p:animEffect transition="in" filter="blinds(horizontal)">
                                      <p:cBhvr additive="base">
                                        <p:cTn id="107" dur="500"/>
                                        <p:tgtEl>
                                          <p:spTgt spid="45077"/>
                                        </p:tgtEl>
                                      </p:cBhvr>
                                    </p:animEffect>
                                  </p:childTnLst>
                                </p:cTn>
                              </p:par>
                            </p:childTnLst>
                          </p:cTn>
                        </p:par>
                      </p:childTnLst>
                    </p:cTn>
                  </p:par>
                  <p:par>
                    <p:cTn id="108" fill="hold" nodeType="clickPar">
                      <p:stCondLst>
                        <p:cond delay="indefinite"/>
                      </p:stCondLst>
                      <p:childTnLst>
                        <p:par>
                          <p:cTn id="109" fill="hold" nodeType="afterGroup">
                            <p:stCondLst>
                              <p:cond delay="0"/>
                            </p:stCondLst>
                            <p:childTnLst>
                              <p:par>
                                <p:cTn id="110" presetID="3" presetClass="entr" presetSubtype="10" dur="500" fill="hold" grpId="15" nodeType="clickEffect">
                                  <p:stCondLst>
                                    <p:cond delay="0"/>
                                  </p:stCondLst>
                                  <p:childTnLst>
                                    <p:set>
                                      <p:cBhvr additive="base">
                                        <p:cTn id="111" dur="1" fill="hold">
                                          <p:stCondLst>
                                            <p:cond delay="0"/>
                                          </p:stCondLst>
                                        </p:cTn>
                                        <p:tgtEl>
                                          <p:spTgt spid="45080"/>
                                        </p:tgtEl>
                                        <p:attrNameLst>
                                          <p:attrName>style.visibility</p:attrName>
                                        </p:attrNameLst>
                                      </p:cBhvr>
                                      <p:to>
                                        <p:strVal val="visible"/>
                                      </p:to>
                                    </p:set>
                                    <p:animEffect transition="in" filter="blinds(horizontal)">
                                      <p:cBhvr additive="base">
                                        <p:cTn id="112" dur="500"/>
                                        <p:tgtEl>
                                          <p:spTgt spid="45080"/>
                                        </p:tgtEl>
                                      </p:cBhvr>
                                    </p:animEffect>
                                  </p:childTnLst>
                                </p:cTn>
                              </p:par>
                            </p:childTnLst>
                          </p:cTn>
                        </p:par>
                      </p:childTnLst>
                    </p:cTn>
                  </p:par>
                  <p:par>
                    <p:cTn id="113" fill="hold" nodeType="clickPar">
                      <p:stCondLst>
                        <p:cond delay="indefinite"/>
                      </p:stCondLst>
                      <p:childTnLst>
                        <p:par>
                          <p:cTn id="114" fill="hold" nodeType="afterGroup">
                            <p:stCondLst>
                              <p:cond delay="0"/>
                            </p:stCondLst>
                            <p:childTnLst>
                              <p:par>
                                <p:cTn id="115" presetID="3" presetClass="entr" presetSubtype="10" dur="500" fill="hold" nodeType="clickEffect">
                                  <p:stCondLst>
                                    <p:cond delay="0"/>
                                  </p:stCondLst>
                                  <p:childTnLst>
                                    <p:set>
                                      <p:cBhvr additive="base">
                                        <p:cTn id="116" dur="1" fill="hold">
                                          <p:stCondLst>
                                            <p:cond delay="0"/>
                                          </p:stCondLst>
                                        </p:cTn>
                                        <p:tgtEl>
                                          <p:spTgt spid="45076"/>
                                        </p:tgtEl>
                                        <p:attrNameLst>
                                          <p:attrName>style.visibility</p:attrName>
                                        </p:attrNameLst>
                                      </p:cBhvr>
                                      <p:to>
                                        <p:strVal val="visible"/>
                                      </p:to>
                                    </p:set>
                                    <p:animEffect transition="in" filter="blinds(horizontal)">
                                      <p:cBhvr additive="base">
                                        <p:cTn id="117" dur="500"/>
                                        <p:tgtEl>
                                          <p:spTgt spid="45076"/>
                                        </p:tgtEl>
                                      </p:cBhvr>
                                    </p:animEffect>
                                  </p:childTnLst>
                                </p:cTn>
                              </p:par>
                            </p:childTnLst>
                          </p:cTn>
                        </p:par>
                      </p:childTnLst>
                    </p:cTn>
                  </p:par>
                  <p:par>
                    <p:cTn id="118" fill="hold" nodeType="clickPar">
                      <p:stCondLst>
                        <p:cond delay="indefinite"/>
                      </p:stCondLst>
                      <p:childTnLst>
                        <p:par>
                          <p:cTn id="119" fill="hold" nodeType="afterGroup">
                            <p:stCondLst>
                              <p:cond delay="0"/>
                            </p:stCondLst>
                            <p:childTnLst>
                              <p:par>
                                <p:cTn id="120" presetID="3" presetClass="entr" presetSubtype="10" dur="500" fill="hold" grpId="2" nodeType="clickEffect">
                                  <p:stCondLst>
                                    <p:cond delay="0"/>
                                  </p:stCondLst>
                                  <p:childTnLst>
                                    <p:set>
                                      <p:cBhvr additive="base">
                                        <p:cTn id="121" dur="1" fill="hold">
                                          <p:stCondLst>
                                            <p:cond delay="0"/>
                                          </p:stCondLst>
                                        </p:cTn>
                                        <p:tgtEl>
                                          <p:spTgt spid="45061"/>
                                        </p:tgtEl>
                                        <p:attrNameLst>
                                          <p:attrName>style.visibility</p:attrName>
                                        </p:attrNameLst>
                                      </p:cBhvr>
                                      <p:to>
                                        <p:strVal val="visible"/>
                                      </p:to>
                                    </p:set>
                                    <p:animEffect transition="in" filter="blinds(horizontal)">
                                      <p:cBhvr additive="base">
                                        <p:cTn id="122" dur="500"/>
                                        <p:tgtEl>
                                          <p:spTgt spid="450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60" grpId="1"/>
      <p:bldP spid="45061" grpId="2"/>
      <p:bldP spid="45062" grpId="3"/>
      <p:bldP spid="45063" grpId="4"/>
      <p:bldP spid="45065" grpId="5"/>
      <p:bldP spid="45066" grpId="6"/>
      <p:bldP spid="45067" grpId="7"/>
      <p:bldP spid="45068" grpId="8"/>
      <p:bldP spid="45070" grpId="9"/>
      <p:bldP spid="45071" grpId="10"/>
      <p:bldP spid="45072" grpId="11"/>
      <p:bldP spid="45074" grpId="12"/>
      <p:bldP spid="45077" grpId="13"/>
      <p:bldP spid="45078" grpId="14"/>
      <p:bldP spid="45080" grpId="15"/>
      <p:bldP spid="45081" grpId="16"/>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
          <p:cNvSpPr/>
          <p:nvPr/>
        </p:nvSpPr>
        <p:spPr>
          <a:xfrm>
            <a:off x="3276600" y="3429000"/>
            <a:ext cx="4038600" cy="457200"/>
          </a:xfrm>
          <a:prstGeom prst="roundRect">
            <a:avLst>
              <a:gd name="adj" fmla="val 30903"/>
            </a:avLst>
          </a:prstGeom>
          <a:solidFill>
            <a:schemeClr val="bg1"/>
          </a:solid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a:solidFill>
                  <a:srgbClr val="FF0000"/>
                </a:solidFill>
                <a:latin typeface="幼圆" pitchFamily="49" charset="-122"/>
                <a:ea typeface="幼圆" pitchFamily="49" charset="-122"/>
              </a:rPr>
              <a:t>  ---- 学生购买教材的具体模型 </a:t>
            </a:r>
            <a:endParaRPr kumimoji="0">
              <a:solidFill>
                <a:srgbClr val="FF0000"/>
              </a:solidFill>
              <a:latin typeface="幼圆" pitchFamily="49" charset="-122"/>
              <a:ea typeface="幼圆" pitchFamily="49" charset="-122"/>
            </a:endParaRPr>
          </a:p>
        </p:txBody>
      </p:sp>
      <p:grpSp>
        <p:nvGrpSpPr>
          <p:cNvPr id="50179" name=""/>
          <p:cNvGrpSpPr/>
          <p:nvPr/>
        </p:nvGrpSpPr>
        <p:grpSpPr>
          <a:xfrm>
            <a:off x="1676400" y="609600"/>
            <a:ext cx="1219200" cy="762000"/>
            <a:chOff x="1056" y="384"/>
            <a:chExt cx="768" cy="480"/>
          </a:xfrm>
        </p:grpSpPr>
        <p:sp>
          <p:nvSpPr>
            <p:cNvPr id="50180" name=""/>
            <p:cNvSpPr/>
            <p:nvPr/>
          </p:nvSpPr>
          <p:spPr>
            <a:xfrm>
              <a:off x="1056" y="384"/>
              <a:ext cx="384" cy="336"/>
            </a:xfrm>
            <a:prstGeom prst="rect">
              <a:avLst/>
            </a:prstGeom>
            <a:solidFill>
              <a:srgbClr val="13AF1E"/>
            </a:solidFill>
            <a:ln>
              <a:noFill/>
              <a:miter lim="800000"/>
            </a:ln>
            <a:effectLst>
              <a:outerShdw dist="107763" dir="18900000" algn="ctr">
                <a:srgbClr val="84E2D9">
                  <a:alpha val="50000"/>
                </a:srgbClr>
              </a:outerShdw>
            </a:effectLst>
          </p:spPr>
          <p:txBody>
            <a:bodyPr wrap="none" anchor="ctr" anchorCtr="0">
              <a:no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a:solidFill>
                    <a:srgbClr val="FFFF00"/>
                  </a:solidFill>
                  <a:effectLst>
                    <a:outerShdw blurRad="38100" dist="38100" dir="2700000" algn="tl">
                      <a:schemeClr val="bg2"/>
                    </a:outerShdw>
                  </a:effectLst>
                  <a:ea typeface="黑体" pitchFamily="2" charset="-122"/>
                </a:rPr>
                <a:t>举</a:t>
              </a:r>
              <a:endParaRPr kumimoji="0">
                <a:solidFill>
                  <a:srgbClr val="FFFF00"/>
                </a:solidFill>
                <a:effectLst>
                  <a:outerShdw blurRad="38100" dist="38100" dir="2700000" algn="tl">
                    <a:schemeClr val="bg2"/>
                  </a:outerShdw>
                </a:effectLst>
                <a:ea typeface="黑体" pitchFamily="2" charset="-122"/>
              </a:endParaRPr>
            </a:p>
          </p:txBody>
        </p:sp>
        <p:sp>
          <p:nvSpPr>
            <p:cNvPr id="50181" name=""/>
            <p:cNvSpPr/>
            <p:nvPr/>
          </p:nvSpPr>
          <p:spPr>
            <a:xfrm>
              <a:off x="1440" y="528"/>
              <a:ext cx="384" cy="336"/>
            </a:xfrm>
            <a:prstGeom prst="rect">
              <a:avLst/>
            </a:prstGeom>
            <a:solidFill>
              <a:srgbClr val="13AF1E"/>
            </a:solidFill>
            <a:ln>
              <a:noFill/>
              <a:miter lim="800000"/>
            </a:ln>
            <a:effectLst>
              <a:outerShdw dist="107763" dir="18900000" algn="ctr">
                <a:srgbClr val="84E2D9">
                  <a:alpha val="50000"/>
                </a:srgbClr>
              </a:outerShdw>
            </a:effectLst>
          </p:spPr>
          <p:txBody>
            <a:bodyPr wrap="none" anchor="ctr" anchorCtr="0">
              <a:no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a:solidFill>
                    <a:srgbClr val="FFFF00"/>
                  </a:solidFill>
                  <a:effectLst>
                    <a:outerShdw blurRad="38100" dist="38100" dir="2700000" algn="tl">
                      <a:schemeClr val="bg2"/>
                    </a:outerShdw>
                  </a:effectLst>
                  <a:ea typeface="黑体" pitchFamily="2" charset="-122"/>
                </a:rPr>
                <a:t>例</a:t>
              </a:r>
              <a:endParaRPr kumimoji="0">
                <a:solidFill>
                  <a:srgbClr val="FFFF00"/>
                </a:solidFill>
                <a:effectLst>
                  <a:outerShdw blurRad="38100" dist="38100" dir="2700000" algn="tl">
                    <a:schemeClr val="bg2"/>
                  </a:outerShdw>
                </a:effectLst>
                <a:ea typeface="黑体" pitchFamily="2" charset="-122"/>
              </a:endParaRPr>
            </a:p>
          </p:txBody>
        </p:sp>
      </p:grpSp>
      <p:sp>
        <p:nvSpPr>
          <p:cNvPr id="50182" name=""/>
          <p:cNvSpPr/>
          <p:nvPr/>
        </p:nvSpPr>
        <p:spPr>
          <a:xfrm>
            <a:off x="3657600" y="609600"/>
            <a:ext cx="3352800" cy="838200"/>
          </a:xfrm>
          <a:prstGeom prst="rect">
            <a:avLst/>
          </a:prstGeom>
          <a:no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2000" b="1">
                <a:solidFill>
                  <a:srgbClr val="FF0000"/>
                </a:solidFill>
                <a:effectLst>
                  <a:outerShdw blurRad="38100" dist="38100" dir="2700000" algn="tl">
                    <a:schemeClr val="bg2"/>
                  </a:outerShdw>
                </a:effectLst>
                <a:ea typeface="楷体_GB2312" pitchFamily="49" charset="-122"/>
              </a:rPr>
              <a:t>请建立计算机</a:t>
            </a:r>
            <a:endParaRPr kumimoji="0" sz="2000" b="1">
              <a:solidFill>
                <a:srgbClr val="FF0000"/>
              </a:solidFill>
              <a:effectLst>
                <a:outerShdw blurRad="38100" dist="38100" dir="2700000" algn="tl">
                  <a:schemeClr val="bg2"/>
                </a:outerShdw>
              </a:effectLst>
              <a:ea typeface="楷体_GB2312" pitchFamily="49" charset="-122"/>
            </a:endParaRPr>
          </a:p>
          <a:p>
            <a:pPr lvl="0" algn="ctr" eaLnBrk="0" hangingPunct="0"/>
            <a:r>
              <a:rPr kumimoji="0" sz="2000" b="1">
                <a:solidFill>
                  <a:srgbClr val="FF0000"/>
                </a:solidFill>
                <a:effectLst>
                  <a:outerShdw blurRad="38100" dist="38100" dir="2700000" algn="tl">
                    <a:schemeClr val="bg2"/>
                  </a:outerShdw>
                </a:effectLst>
                <a:ea typeface="楷体_GB2312" pitchFamily="49" charset="-122"/>
              </a:rPr>
              <a:t>售书系统的逻辑模型</a:t>
            </a:r>
            <a:endParaRPr kumimoji="0" sz="2000" b="1">
              <a:solidFill>
                <a:srgbClr val="FF0000"/>
              </a:solidFill>
              <a:effectLst>
                <a:outerShdw blurRad="38100" dist="38100" dir="2700000" algn="tl">
                  <a:schemeClr val="bg2"/>
                </a:outerShdw>
              </a:effectLst>
              <a:ea typeface="楷体_GB2312" pitchFamily="49" charset="-122"/>
            </a:endParaRPr>
          </a:p>
        </p:txBody>
      </p:sp>
      <p:grpSp>
        <p:nvGrpSpPr>
          <p:cNvPr id="50183" name=""/>
          <p:cNvGrpSpPr/>
          <p:nvPr/>
        </p:nvGrpSpPr>
        <p:grpSpPr>
          <a:xfrm>
            <a:off x="1981200" y="2209800"/>
            <a:ext cx="6172200" cy="1295400"/>
            <a:chOff x="1200" y="1296"/>
            <a:chExt cx="3888" cy="816"/>
          </a:xfrm>
        </p:grpSpPr>
        <p:sp>
          <p:nvSpPr>
            <p:cNvPr id="50184" name=""/>
            <p:cNvSpPr/>
            <p:nvPr/>
          </p:nvSpPr>
          <p:spPr>
            <a:xfrm>
              <a:off x="1920" y="1296"/>
              <a:ext cx="528" cy="528"/>
            </a:xfrm>
            <a:prstGeom prst="ellipse">
              <a:avLst/>
            </a:prstGeom>
            <a:gradFill rotWithShape="0">
              <a:gsLst>
                <a:gs pos="0">
                  <a:srgbClr val="DDEBCF"/>
                </a:gs>
                <a:gs pos="50000">
                  <a:srgbClr val="9CB86E"/>
                </a:gs>
                <a:gs pos="100000">
                  <a:srgbClr val="156B13"/>
                </a:gs>
              </a:gsLst>
              <a:path path="rect">
                <a:fillToRect r="100000" b="100000"/>
              </a:path>
            </a:gradFill>
            <a:ln>
              <a:solidFill>
                <a:schemeClr val="bg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solidFill>
                    <a:schemeClr val="bg1"/>
                  </a:solidFill>
                  <a:effectLst>
                    <a:outerShdw blurRad="38100" dist="38100" dir="2700000" algn="tl">
                      <a:schemeClr val="bg2"/>
                    </a:outerShdw>
                  </a:effectLst>
                  <a:ea typeface="幼圆" pitchFamily="49" charset="-122"/>
                </a:rPr>
                <a:t>张</a:t>
              </a:r>
              <a:endParaRPr kumimoji="0" sz="1800" b="1">
                <a:solidFill>
                  <a:schemeClr val="bg1"/>
                </a:solidFill>
                <a:effectLst>
                  <a:outerShdw blurRad="38100" dist="38100" dir="2700000" algn="tl">
                    <a:schemeClr val="bg2"/>
                  </a:outerShdw>
                </a:effectLst>
                <a:ea typeface="幼圆" pitchFamily="49" charset="-122"/>
              </a:endParaRPr>
            </a:p>
            <a:p>
              <a:pPr lvl="0" algn="ctr" eaLnBrk="0" hangingPunct="0"/>
              <a:r>
                <a:rPr kumimoji="0" sz="1800" b="1">
                  <a:solidFill>
                    <a:schemeClr val="bg1"/>
                  </a:solidFill>
                  <a:effectLst>
                    <a:outerShdw blurRad="38100" dist="38100" dir="2700000" algn="tl">
                      <a:schemeClr val="bg2"/>
                    </a:outerShdw>
                  </a:effectLst>
                  <a:ea typeface="幼圆" pitchFamily="49" charset="-122"/>
                </a:rPr>
                <a:t>秘书</a:t>
              </a:r>
              <a:endParaRPr kumimoji="0" sz="1800" b="1">
                <a:solidFill>
                  <a:schemeClr val="bg1"/>
                </a:solidFill>
                <a:effectLst>
                  <a:outerShdw blurRad="38100" dist="38100" dir="2700000" algn="tl">
                    <a:schemeClr val="bg2"/>
                  </a:outerShdw>
                </a:effectLst>
                <a:ea typeface="幼圆" pitchFamily="49" charset="-122"/>
              </a:endParaRPr>
            </a:p>
          </p:txBody>
        </p:sp>
        <p:sp>
          <p:nvSpPr>
            <p:cNvPr id="50185" name=""/>
            <p:cNvSpPr/>
            <p:nvPr/>
          </p:nvSpPr>
          <p:spPr>
            <a:xfrm>
              <a:off x="1200" y="1392"/>
              <a:ext cx="336" cy="720"/>
            </a:xfrm>
            <a:prstGeom prst="roundRect">
              <a:avLst>
                <a:gd name="adj" fmla="val 27463"/>
              </a:avLst>
            </a:prstGeom>
            <a:noFill/>
            <a:ln>
              <a:solidFill>
                <a:srgbClr val="009900"/>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endParaRPr kumimoji="0" sz="2000" b="1">
                <a:solidFill>
                  <a:srgbClr val="E254A9"/>
                </a:solidFill>
                <a:effectLst>
                  <a:outerShdw blurRad="38100" dist="38100" dir="2700000" algn="tl">
                    <a:schemeClr val="bg2"/>
                  </a:outerShdw>
                </a:effectLst>
                <a:ea typeface="黑体" pitchFamily="2" charset="-122"/>
              </a:endParaRPr>
            </a:p>
            <a:p>
              <a:pPr lvl="0" algn="ctr" eaLnBrk="0" hangingPunct="0"/>
              <a:r>
                <a:rPr kumimoji="0" sz="2000" b="1">
                  <a:solidFill>
                    <a:srgbClr val="E254A9"/>
                  </a:solidFill>
                  <a:effectLst>
                    <a:outerShdw blurRad="38100" dist="38100" dir="2700000" algn="tl">
                      <a:schemeClr val="bg2"/>
                    </a:outerShdw>
                  </a:effectLst>
                  <a:ea typeface="黑体" pitchFamily="2" charset="-122"/>
                </a:rPr>
                <a:t>学</a:t>
              </a:r>
              <a:endParaRPr kumimoji="0" sz="2000" b="1">
                <a:solidFill>
                  <a:srgbClr val="E254A9"/>
                </a:solidFill>
                <a:effectLst>
                  <a:outerShdw blurRad="38100" dist="38100" dir="2700000" algn="tl">
                    <a:schemeClr val="bg2"/>
                  </a:outerShdw>
                </a:effectLst>
                <a:ea typeface="黑体" pitchFamily="2" charset="-122"/>
              </a:endParaRPr>
            </a:p>
            <a:p>
              <a:pPr lvl="0" algn="ctr" eaLnBrk="0" hangingPunct="0"/>
              <a:r>
                <a:rPr kumimoji="0" sz="2000" b="1">
                  <a:solidFill>
                    <a:srgbClr val="E254A9"/>
                  </a:solidFill>
                  <a:effectLst>
                    <a:outerShdw blurRad="38100" dist="38100" dir="2700000" algn="tl">
                      <a:schemeClr val="bg2"/>
                    </a:outerShdw>
                  </a:effectLst>
                  <a:ea typeface="黑体" pitchFamily="2" charset="-122"/>
                </a:rPr>
                <a:t>生</a:t>
              </a:r>
              <a:endParaRPr kumimoji="0" sz="2000" b="1">
                <a:solidFill>
                  <a:srgbClr val="E254A9"/>
                </a:solidFill>
                <a:effectLst>
                  <a:outerShdw blurRad="38100" dist="38100" dir="2700000" algn="tl">
                    <a:schemeClr val="bg2"/>
                  </a:outerShdw>
                </a:effectLst>
                <a:ea typeface="黑体" pitchFamily="2" charset="-122"/>
              </a:endParaRPr>
            </a:p>
            <a:p>
              <a:pPr lvl="0" algn="ctr" eaLnBrk="0" hangingPunct="0"/>
              <a:endParaRPr kumimoji="0" sz="2000" b="1">
                <a:solidFill>
                  <a:srgbClr val="E254A9"/>
                </a:solidFill>
                <a:effectLst>
                  <a:outerShdw blurRad="38100" dist="38100" dir="2700000" algn="tl">
                    <a:schemeClr val="bg2"/>
                  </a:outerShdw>
                </a:effectLst>
                <a:ea typeface="黑体" pitchFamily="2" charset="-122"/>
              </a:endParaRPr>
            </a:p>
          </p:txBody>
        </p:sp>
        <p:cxnSp>
          <p:nvCxnSpPr>
            <p:cNvPr id="50186" name=""/>
            <p:cNvCxnSpPr/>
            <p:nvPr/>
          </p:nvCxnSpPr>
          <p:spPr>
            <a:xfrm>
              <a:off x="1536" y="1536"/>
              <a:ext cx="384" cy="0"/>
            </a:xfrm>
            <a:prstGeom prst="line">
              <a:avLst/>
            </a:prstGeom>
            <a:noFill/>
            <a:ln w="19050">
              <a:solidFill>
                <a:srgbClr val="009900"/>
              </a:solidFill>
              <a:miter lim="800000"/>
              <a:tailEnd type="triangle"/>
            </a:ln>
          </p:spPr>
        </p:cxnSp>
        <p:sp>
          <p:nvSpPr>
            <p:cNvPr id="50187" name=""/>
            <p:cNvSpPr/>
            <p:nvPr/>
          </p:nvSpPr>
          <p:spPr>
            <a:xfrm>
              <a:off x="2400" y="1296"/>
              <a:ext cx="432"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购书 </a:t>
              </a:r>
              <a:endParaRPr kumimoji="0" sz="1600" b="1">
                <a:solidFill>
                  <a:srgbClr val="E254A9"/>
                </a:solidFill>
                <a:effectLst>
                  <a:outerShdw blurRad="38100" dist="38100" dir="2700000" algn="tl">
                    <a:schemeClr val="bg2"/>
                  </a:outerShdw>
                </a:effectLst>
                <a:ea typeface="幼圆" pitchFamily="49" charset="-122"/>
              </a:endParaRPr>
            </a:p>
          </p:txBody>
        </p:sp>
        <p:cxnSp>
          <p:nvCxnSpPr>
            <p:cNvPr id="50188" name=""/>
            <p:cNvCxnSpPr/>
            <p:nvPr/>
          </p:nvCxnSpPr>
          <p:spPr>
            <a:xfrm>
              <a:off x="2448" y="1536"/>
              <a:ext cx="336" cy="0"/>
            </a:xfrm>
            <a:prstGeom prst="line">
              <a:avLst/>
            </a:prstGeom>
            <a:noFill/>
            <a:ln w="19050">
              <a:solidFill>
                <a:srgbClr val="009900"/>
              </a:solidFill>
              <a:miter lim="800000"/>
              <a:tailEnd type="triangle"/>
            </a:ln>
          </p:spPr>
        </p:cxnSp>
        <p:sp>
          <p:nvSpPr>
            <p:cNvPr id="50189" name=""/>
            <p:cNvSpPr/>
            <p:nvPr/>
          </p:nvSpPr>
          <p:spPr>
            <a:xfrm rot="21540000">
              <a:off x="1536" y="1296"/>
              <a:ext cx="404" cy="212"/>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购书 </a:t>
              </a:r>
              <a:endParaRPr kumimoji="0" sz="1600" b="1">
                <a:solidFill>
                  <a:srgbClr val="E254A9"/>
                </a:solidFill>
                <a:effectLst>
                  <a:outerShdw blurRad="38100" dist="38100" dir="2700000" algn="tl">
                    <a:schemeClr val="bg2"/>
                  </a:outerShdw>
                </a:effectLst>
                <a:ea typeface="幼圆" pitchFamily="49" charset="-122"/>
              </a:endParaRPr>
            </a:p>
          </p:txBody>
        </p:sp>
        <p:sp>
          <p:nvSpPr>
            <p:cNvPr id="50190" name=""/>
            <p:cNvSpPr/>
            <p:nvPr/>
          </p:nvSpPr>
          <p:spPr>
            <a:xfrm>
              <a:off x="2784" y="1296"/>
              <a:ext cx="528" cy="528"/>
            </a:xfrm>
            <a:prstGeom prst="ellipse">
              <a:avLst/>
            </a:prstGeom>
            <a:gradFill rotWithShape="0">
              <a:gsLst>
                <a:gs pos="0">
                  <a:srgbClr val="DDEBCF"/>
                </a:gs>
                <a:gs pos="50000">
                  <a:srgbClr val="9CB86E"/>
                </a:gs>
                <a:gs pos="100000">
                  <a:srgbClr val="156B13"/>
                </a:gs>
              </a:gsLst>
              <a:path path="rect">
                <a:fillToRect r="100000" b="100000"/>
              </a:path>
            </a:gradFill>
            <a:ln>
              <a:solidFill>
                <a:schemeClr val="bg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solidFill>
                    <a:schemeClr val="bg1"/>
                  </a:solidFill>
                  <a:effectLst>
                    <a:outerShdw blurRad="38100" dist="38100" dir="2700000" algn="tl">
                      <a:schemeClr val="bg2"/>
                    </a:outerShdw>
                  </a:effectLst>
                  <a:ea typeface="幼圆" pitchFamily="49" charset="-122"/>
                </a:rPr>
                <a:t>王</a:t>
              </a:r>
              <a:endParaRPr kumimoji="0" sz="1800" b="1">
                <a:solidFill>
                  <a:schemeClr val="bg1"/>
                </a:solidFill>
                <a:effectLst>
                  <a:outerShdw blurRad="38100" dist="38100" dir="2700000" algn="tl">
                    <a:schemeClr val="bg2"/>
                  </a:outerShdw>
                </a:effectLst>
                <a:ea typeface="幼圆" pitchFamily="49" charset="-122"/>
              </a:endParaRPr>
            </a:p>
            <a:p>
              <a:pPr lvl="0" algn="ctr" eaLnBrk="0" hangingPunct="0"/>
              <a:r>
                <a:rPr kumimoji="0" sz="1800" b="1">
                  <a:solidFill>
                    <a:schemeClr val="bg1"/>
                  </a:solidFill>
                  <a:effectLst>
                    <a:outerShdw blurRad="38100" dist="38100" dir="2700000" algn="tl">
                      <a:schemeClr val="bg2"/>
                    </a:outerShdw>
                  </a:effectLst>
                  <a:ea typeface="幼圆" pitchFamily="49" charset="-122"/>
                </a:rPr>
                <a:t>会计</a:t>
              </a:r>
              <a:endParaRPr kumimoji="0" sz="1800" b="1">
                <a:solidFill>
                  <a:schemeClr val="bg1"/>
                </a:solidFill>
                <a:effectLst>
                  <a:outerShdw blurRad="38100" dist="38100" dir="2700000" algn="tl">
                    <a:schemeClr val="bg2"/>
                  </a:outerShdw>
                </a:effectLst>
                <a:ea typeface="幼圆" pitchFamily="49" charset="-122"/>
              </a:endParaRPr>
            </a:p>
          </p:txBody>
        </p:sp>
        <p:sp>
          <p:nvSpPr>
            <p:cNvPr id="50191" name=""/>
            <p:cNvSpPr/>
            <p:nvPr/>
          </p:nvSpPr>
          <p:spPr>
            <a:xfrm>
              <a:off x="3216" y="1296"/>
              <a:ext cx="512"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发票</a:t>
              </a:r>
              <a:endParaRPr kumimoji="0" sz="1600" b="1">
                <a:solidFill>
                  <a:srgbClr val="E254A9"/>
                </a:solidFill>
                <a:effectLst>
                  <a:outerShdw blurRad="38100" dist="38100" dir="2700000" algn="tl">
                    <a:schemeClr val="bg2"/>
                  </a:outerShdw>
                </a:effectLst>
                <a:ea typeface="幼圆" pitchFamily="49" charset="-122"/>
              </a:endParaRPr>
            </a:p>
          </p:txBody>
        </p:sp>
        <p:cxnSp>
          <p:nvCxnSpPr>
            <p:cNvPr id="50192" name=""/>
            <p:cNvCxnSpPr/>
            <p:nvPr/>
          </p:nvCxnSpPr>
          <p:spPr>
            <a:xfrm>
              <a:off x="3312" y="1536"/>
              <a:ext cx="336" cy="0"/>
            </a:xfrm>
            <a:prstGeom prst="line">
              <a:avLst/>
            </a:prstGeom>
            <a:noFill/>
            <a:ln w="19050">
              <a:solidFill>
                <a:srgbClr val="009900"/>
              </a:solidFill>
              <a:miter lim="800000"/>
              <a:tailEnd type="triangle"/>
            </a:ln>
          </p:spPr>
        </p:cxnSp>
        <p:sp>
          <p:nvSpPr>
            <p:cNvPr id="50193" name=""/>
            <p:cNvSpPr/>
            <p:nvPr/>
          </p:nvSpPr>
          <p:spPr>
            <a:xfrm>
              <a:off x="3648" y="1296"/>
              <a:ext cx="528" cy="528"/>
            </a:xfrm>
            <a:prstGeom prst="ellipse">
              <a:avLst/>
            </a:prstGeom>
            <a:gradFill rotWithShape="0">
              <a:gsLst>
                <a:gs pos="0">
                  <a:srgbClr val="DDEBCF"/>
                </a:gs>
                <a:gs pos="50000">
                  <a:srgbClr val="9CB86E"/>
                </a:gs>
                <a:gs pos="100000">
                  <a:srgbClr val="156B13"/>
                </a:gs>
              </a:gsLst>
              <a:path path="rect">
                <a:fillToRect r="100000" b="100000"/>
              </a:path>
            </a:gradFill>
            <a:ln>
              <a:solidFill>
                <a:schemeClr val="bg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solidFill>
                    <a:schemeClr val="bg1"/>
                  </a:solidFill>
                  <a:effectLst>
                    <a:outerShdw blurRad="38100" dist="38100" dir="2700000" algn="tl">
                      <a:schemeClr val="bg2"/>
                    </a:outerShdw>
                  </a:effectLst>
                  <a:ea typeface="幼圆" pitchFamily="49" charset="-122"/>
                </a:rPr>
                <a:t>李</a:t>
              </a:r>
              <a:endParaRPr kumimoji="0" sz="1800" b="1">
                <a:solidFill>
                  <a:schemeClr val="bg1"/>
                </a:solidFill>
                <a:effectLst>
                  <a:outerShdw blurRad="38100" dist="38100" dir="2700000" algn="tl">
                    <a:schemeClr val="bg2"/>
                  </a:outerShdw>
                </a:effectLst>
                <a:ea typeface="幼圆" pitchFamily="49" charset="-122"/>
              </a:endParaRPr>
            </a:p>
            <a:p>
              <a:pPr lvl="0" algn="ctr" eaLnBrk="0" hangingPunct="0"/>
              <a:r>
                <a:rPr kumimoji="0" sz="1800" b="1">
                  <a:solidFill>
                    <a:schemeClr val="bg1"/>
                  </a:solidFill>
                  <a:effectLst>
                    <a:outerShdw blurRad="38100" dist="38100" dir="2700000" algn="tl">
                      <a:schemeClr val="bg2"/>
                    </a:outerShdw>
                  </a:effectLst>
                  <a:ea typeface="幼圆" pitchFamily="49" charset="-122"/>
                </a:rPr>
                <a:t>出纳</a:t>
              </a:r>
              <a:endParaRPr kumimoji="0" sz="1800" b="1">
                <a:solidFill>
                  <a:schemeClr val="bg1"/>
                </a:solidFill>
                <a:effectLst>
                  <a:outerShdw blurRad="38100" dist="38100" dir="2700000" algn="tl">
                    <a:schemeClr val="bg2"/>
                  </a:outerShdw>
                </a:effectLst>
                <a:ea typeface="幼圆" pitchFamily="49" charset="-122"/>
              </a:endParaRPr>
            </a:p>
          </p:txBody>
        </p:sp>
        <p:sp>
          <p:nvSpPr>
            <p:cNvPr id="50194" name=""/>
            <p:cNvSpPr/>
            <p:nvPr/>
          </p:nvSpPr>
          <p:spPr>
            <a:xfrm>
              <a:off x="4176" y="1344"/>
              <a:ext cx="372" cy="212"/>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领书</a:t>
              </a:r>
              <a:endParaRPr kumimoji="0" sz="1600" b="1">
                <a:solidFill>
                  <a:srgbClr val="E254A9"/>
                </a:solidFill>
                <a:effectLst>
                  <a:outerShdw blurRad="38100" dist="38100" dir="2700000" algn="tl">
                    <a:schemeClr val="bg2"/>
                  </a:outerShdw>
                </a:effectLst>
                <a:ea typeface="幼圆" pitchFamily="49" charset="-122"/>
              </a:endParaRPr>
            </a:p>
          </p:txBody>
        </p:sp>
        <p:cxnSp>
          <p:nvCxnSpPr>
            <p:cNvPr id="50195" name=""/>
            <p:cNvCxnSpPr/>
            <p:nvPr/>
          </p:nvCxnSpPr>
          <p:spPr>
            <a:xfrm>
              <a:off x="4176" y="1536"/>
              <a:ext cx="384" cy="0"/>
            </a:xfrm>
            <a:prstGeom prst="line">
              <a:avLst/>
            </a:prstGeom>
            <a:noFill/>
            <a:ln w="19050">
              <a:solidFill>
                <a:srgbClr val="009900"/>
              </a:solidFill>
              <a:miter lim="800000"/>
              <a:tailEnd type="triangle"/>
            </a:ln>
          </p:spPr>
        </p:cxnSp>
        <p:sp>
          <p:nvSpPr>
            <p:cNvPr id="50196" name=""/>
            <p:cNvSpPr/>
            <p:nvPr/>
          </p:nvSpPr>
          <p:spPr>
            <a:xfrm>
              <a:off x="4560" y="1296"/>
              <a:ext cx="528" cy="528"/>
            </a:xfrm>
            <a:prstGeom prst="ellipse">
              <a:avLst/>
            </a:prstGeom>
            <a:gradFill rotWithShape="0">
              <a:gsLst>
                <a:gs pos="0">
                  <a:srgbClr val="DDEBCF"/>
                </a:gs>
                <a:gs pos="50000">
                  <a:srgbClr val="9CB86E"/>
                </a:gs>
                <a:gs pos="100000">
                  <a:srgbClr val="156B13"/>
                </a:gs>
              </a:gsLst>
              <a:path path="rect">
                <a:fillToRect r="100000" b="100000"/>
              </a:path>
            </a:gradFill>
            <a:ln>
              <a:solidFill>
                <a:schemeClr val="bg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solidFill>
                    <a:schemeClr val="bg1"/>
                  </a:solidFill>
                  <a:effectLst>
                    <a:outerShdw blurRad="38100" dist="38100" dir="2700000" algn="tl">
                      <a:schemeClr val="bg2"/>
                    </a:outerShdw>
                  </a:effectLst>
                  <a:ea typeface="幼圆" pitchFamily="49" charset="-122"/>
                </a:rPr>
                <a:t>赵</a:t>
              </a:r>
              <a:endParaRPr kumimoji="0" sz="1800" b="1">
                <a:solidFill>
                  <a:schemeClr val="bg1"/>
                </a:solidFill>
                <a:effectLst>
                  <a:outerShdw blurRad="38100" dist="38100" dir="2700000" algn="tl">
                    <a:schemeClr val="bg2"/>
                  </a:outerShdw>
                </a:effectLst>
                <a:ea typeface="幼圆" pitchFamily="49" charset="-122"/>
              </a:endParaRPr>
            </a:p>
            <a:p>
              <a:pPr lvl="0" algn="ctr" eaLnBrk="0" hangingPunct="0"/>
              <a:r>
                <a:rPr kumimoji="0" sz="1800" b="1">
                  <a:solidFill>
                    <a:schemeClr val="bg1"/>
                  </a:solidFill>
                  <a:effectLst>
                    <a:outerShdw blurRad="38100" dist="38100" dir="2700000" algn="tl">
                      <a:schemeClr val="bg2"/>
                    </a:outerShdw>
                  </a:effectLst>
                  <a:ea typeface="幼圆" pitchFamily="49" charset="-122"/>
                </a:rPr>
                <a:t>保管</a:t>
              </a:r>
              <a:endParaRPr kumimoji="0" sz="1800" b="1">
                <a:solidFill>
                  <a:schemeClr val="bg1"/>
                </a:solidFill>
                <a:effectLst>
                  <a:outerShdw blurRad="38100" dist="38100" dir="2700000" algn="tl">
                    <a:schemeClr val="bg2"/>
                  </a:outerShdw>
                </a:effectLst>
                <a:ea typeface="幼圆" pitchFamily="49" charset="-122"/>
              </a:endParaRPr>
            </a:p>
          </p:txBody>
        </p:sp>
        <p:sp>
          <p:nvSpPr>
            <p:cNvPr id="50197" name=""/>
            <p:cNvSpPr/>
            <p:nvPr/>
          </p:nvSpPr>
          <p:spPr>
            <a:xfrm>
              <a:off x="4176" y="1536"/>
              <a:ext cx="372"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单</a:t>
              </a:r>
              <a:endParaRPr kumimoji="0" sz="1600" b="1">
                <a:solidFill>
                  <a:srgbClr val="E254A9"/>
                </a:solidFill>
                <a:effectLst>
                  <a:outerShdw blurRad="38100" dist="38100" dir="2700000" algn="tl">
                    <a:schemeClr val="bg2"/>
                  </a:outerShdw>
                </a:effectLst>
                <a:ea typeface="幼圆" pitchFamily="49" charset="-122"/>
              </a:endParaRPr>
            </a:p>
          </p:txBody>
        </p:sp>
        <p:cxnSp>
          <p:nvCxnSpPr>
            <p:cNvPr id="50198" name=""/>
            <p:cNvCxnSpPr/>
            <p:nvPr/>
          </p:nvCxnSpPr>
          <p:spPr>
            <a:xfrm flipH="1">
              <a:off x="4800" y="1824"/>
              <a:ext cx="0" cy="144"/>
            </a:xfrm>
            <a:prstGeom prst="line">
              <a:avLst/>
            </a:prstGeom>
            <a:noFill/>
            <a:ln w="19050">
              <a:solidFill>
                <a:srgbClr val="009900"/>
              </a:solidFill>
              <a:miter lim="800000"/>
            </a:ln>
          </p:spPr>
        </p:cxnSp>
        <p:cxnSp>
          <p:nvCxnSpPr>
            <p:cNvPr id="50199" name=""/>
            <p:cNvCxnSpPr/>
            <p:nvPr/>
          </p:nvCxnSpPr>
          <p:spPr>
            <a:xfrm>
              <a:off x="1536" y="1968"/>
              <a:ext cx="3264" cy="0"/>
            </a:xfrm>
            <a:prstGeom prst="line">
              <a:avLst/>
            </a:prstGeom>
            <a:noFill/>
            <a:ln w="19050">
              <a:solidFill>
                <a:srgbClr val="009900"/>
              </a:solidFill>
              <a:miter lim="800000"/>
              <a:headEnd type="triangle"/>
            </a:ln>
          </p:spPr>
        </p:cxnSp>
        <p:sp>
          <p:nvSpPr>
            <p:cNvPr id="50200" name=""/>
            <p:cNvSpPr/>
            <p:nvPr/>
          </p:nvSpPr>
          <p:spPr>
            <a:xfrm rot="21540000">
              <a:off x="1536" y="1536"/>
              <a:ext cx="372" cy="212"/>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申请</a:t>
              </a:r>
              <a:endParaRPr kumimoji="0" sz="1600" b="1">
                <a:solidFill>
                  <a:srgbClr val="E254A9"/>
                </a:solidFill>
                <a:effectLst>
                  <a:outerShdw blurRad="38100" dist="38100" dir="2700000" algn="tl">
                    <a:schemeClr val="bg2"/>
                  </a:outerShdw>
                </a:effectLst>
                <a:ea typeface="幼圆" pitchFamily="49" charset="-122"/>
              </a:endParaRPr>
            </a:p>
          </p:txBody>
        </p:sp>
        <p:sp>
          <p:nvSpPr>
            <p:cNvPr id="50201" name=""/>
            <p:cNvSpPr/>
            <p:nvPr/>
          </p:nvSpPr>
          <p:spPr>
            <a:xfrm>
              <a:off x="2400" y="1536"/>
              <a:ext cx="432"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证明</a:t>
              </a:r>
              <a:endParaRPr kumimoji="0" sz="1600" b="1">
                <a:solidFill>
                  <a:srgbClr val="E254A9"/>
                </a:solidFill>
                <a:effectLst>
                  <a:outerShdw blurRad="38100" dist="38100" dir="2700000" algn="tl">
                    <a:schemeClr val="bg2"/>
                  </a:outerShdw>
                </a:effectLst>
                <a:ea typeface="幼圆" pitchFamily="49" charset="-122"/>
              </a:endParaRPr>
            </a:p>
          </p:txBody>
        </p:sp>
        <p:sp>
          <p:nvSpPr>
            <p:cNvPr id="50202" name=""/>
            <p:cNvSpPr/>
            <p:nvPr/>
          </p:nvSpPr>
          <p:spPr>
            <a:xfrm>
              <a:off x="3264" y="1728"/>
              <a:ext cx="432"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书</a:t>
              </a:r>
              <a:endParaRPr kumimoji="0" sz="1600" b="1">
                <a:solidFill>
                  <a:srgbClr val="E254A9"/>
                </a:solidFill>
                <a:effectLst>
                  <a:outerShdw blurRad="38100" dist="38100" dir="2700000" algn="tl">
                    <a:schemeClr val="bg2"/>
                  </a:outerShdw>
                </a:effectLst>
                <a:ea typeface="幼圆" pitchFamily="49" charset="-122"/>
              </a:endParaRPr>
            </a:p>
          </p:txBody>
        </p:sp>
      </p:grpSp>
      <p:sp>
        <p:nvSpPr>
          <p:cNvPr id="50203" name=""/>
          <p:cNvSpPr/>
          <p:nvPr/>
        </p:nvSpPr>
        <p:spPr>
          <a:xfrm>
            <a:off x="3429000" y="5867400"/>
            <a:ext cx="4038600" cy="457200"/>
          </a:xfrm>
          <a:prstGeom prst="roundRect">
            <a:avLst>
              <a:gd name="adj" fmla="val 30903"/>
            </a:avLst>
          </a:prstGeom>
          <a:solidFill>
            <a:schemeClr val="bg1"/>
          </a:solid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a:solidFill>
                  <a:srgbClr val="FF0000"/>
                </a:solidFill>
                <a:latin typeface="幼圆" pitchFamily="49" charset="-122"/>
                <a:ea typeface="幼圆" pitchFamily="49" charset="-122"/>
              </a:rPr>
              <a:t>  ----学生购买教材的 逻辑模型 </a:t>
            </a:r>
            <a:endParaRPr kumimoji="0" sz="1800">
              <a:solidFill>
                <a:srgbClr val="FF0000"/>
              </a:solidFill>
              <a:latin typeface="幼圆" pitchFamily="49" charset="-122"/>
              <a:ea typeface="幼圆" pitchFamily="49" charset="-122"/>
            </a:endParaRPr>
          </a:p>
        </p:txBody>
      </p:sp>
      <p:grpSp>
        <p:nvGrpSpPr>
          <p:cNvPr id="50204" name=""/>
          <p:cNvGrpSpPr/>
          <p:nvPr/>
        </p:nvGrpSpPr>
        <p:grpSpPr>
          <a:xfrm>
            <a:off x="1781175" y="4508500"/>
            <a:ext cx="7010400" cy="1295400"/>
            <a:chOff x="1104" y="2832"/>
            <a:chExt cx="4416" cy="816"/>
          </a:xfrm>
        </p:grpSpPr>
        <p:sp>
          <p:nvSpPr>
            <p:cNvPr id="50205" name=""/>
            <p:cNvSpPr/>
            <p:nvPr/>
          </p:nvSpPr>
          <p:spPr>
            <a:xfrm>
              <a:off x="1968" y="2832"/>
              <a:ext cx="528" cy="528"/>
            </a:xfrm>
            <a:prstGeom prst="ellipse">
              <a:avLst/>
            </a:prstGeom>
            <a:no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FF7C80"/>
                  </a:solidFill>
                  <a:effectLst>
                    <a:outerShdw blurRad="38100" dist="38100" dir="2700000" algn="tl">
                      <a:schemeClr val="bg2"/>
                    </a:outerShdw>
                  </a:effectLst>
                  <a:ea typeface="幼圆" pitchFamily="49" charset="-122"/>
                </a:rPr>
                <a:t>审查</a:t>
              </a:r>
              <a:endParaRPr kumimoji="0" sz="1600" b="1">
                <a:solidFill>
                  <a:srgbClr val="FF7C80"/>
                </a:solidFill>
                <a:effectLst>
                  <a:outerShdw blurRad="38100" dist="38100" dir="2700000" algn="tl">
                    <a:schemeClr val="bg2"/>
                  </a:outerShdw>
                </a:effectLst>
                <a:ea typeface="幼圆" pitchFamily="49" charset="-122"/>
              </a:endParaRPr>
            </a:p>
            <a:p>
              <a:pPr lvl="0" algn="ctr" eaLnBrk="0" hangingPunct="0"/>
              <a:r>
                <a:rPr kumimoji="0" sz="1600" b="1">
                  <a:solidFill>
                    <a:srgbClr val="FF7C80"/>
                  </a:solidFill>
                  <a:effectLst>
                    <a:outerShdw blurRad="38100" dist="38100" dir="2700000" algn="tl">
                      <a:schemeClr val="bg2"/>
                    </a:outerShdw>
                  </a:effectLst>
                  <a:ea typeface="幼圆" pitchFamily="49" charset="-122"/>
                </a:rPr>
                <a:t>有效性</a:t>
              </a:r>
              <a:endParaRPr kumimoji="0" sz="1600" b="1">
                <a:solidFill>
                  <a:srgbClr val="FF7C80"/>
                </a:solidFill>
                <a:effectLst>
                  <a:outerShdw blurRad="38100" dist="38100" dir="2700000" algn="tl">
                    <a:schemeClr val="bg2"/>
                  </a:outerShdw>
                </a:effectLst>
                <a:ea typeface="幼圆" pitchFamily="49" charset="-122"/>
              </a:endParaRPr>
            </a:p>
          </p:txBody>
        </p:sp>
        <p:sp>
          <p:nvSpPr>
            <p:cNvPr id="50206" name=""/>
            <p:cNvSpPr/>
            <p:nvPr/>
          </p:nvSpPr>
          <p:spPr>
            <a:xfrm>
              <a:off x="1104" y="2928"/>
              <a:ext cx="336" cy="720"/>
            </a:xfrm>
            <a:prstGeom prst="roundRect">
              <a:avLst>
                <a:gd name="adj" fmla="val 27463"/>
              </a:avLst>
            </a:prstGeom>
            <a:no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endParaRPr kumimoji="0" sz="2000" b="1">
                <a:solidFill>
                  <a:srgbClr val="E254A9"/>
                </a:solidFill>
                <a:effectLst>
                  <a:outerShdw blurRad="38100" dist="38100" dir="2700000" algn="tl">
                    <a:schemeClr val="bg2"/>
                  </a:outerShdw>
                </a:effectLst>
                <a:ea typeface="黑体" pitchFamily="2" charset="-122"/>
              </a:endParaRPr>
            </a:p>
            <a:p>
              <a:pPr lvl="0" algn="ctr" eaLnBrk="0" hangingPunct="0"/>
              <a:r>
                <a:rPr kumimoji="0" sz="2000" b="1">
                  <a:solidFill>
                    <a:srgbClr val="E254A9"/>
                  </a:solidFill>
                  <a:effectLst>
                    <a:outerShdw blurRad="38100" dist="38100" dir="2700000" algn="tl">
                      <a:schemeClr val="bg2"/>
                    </a:outerShdw>
                  </a:effectLst>
                  <a:ea typeface="黑体" pitchFamily="2" charset="-122"/>
                </a:rPr>
                <a:t>学</a:t>
              </a:r>
              <a:endParaRPr kumimoji="0" sz="2000" b="1">
                <a:solidFill>
                  <a:srgbClr val="E254A9"/>
                </a:solidFill>
                <a:effectLst>
                  <a:outerShdw blurRad="38100" dist="38100" dir="2700000" algn="tl">
                    <a:schemeClr val="bg2"/>
                  </a:outerShdw>
                </a:effectLst>
                <a:ea typeface="黑体" pitchFamily="2" charset="-122"/>
              </a:endParaRPr>
            </a:p>
            <a:p>
              <a:pPr lvl="0" algn="ctr" eaLnBrk="0" hangingPunct="0"/>
              <a:r>
                <a:rPr kumimoji="0" sz="2000" b="1">
                  <a:solidFill>
                    <a:srgbClr val="E254A9"/>
                  </a:solidFill>
                  <a:effectLst>
                    <a:outerShdw blurRad="38100" dist="38100" dir="2700000" algn="tl">
                      <a:schemeClr val="bg2"/>
                    </a:outerShdw>
                  </a:effectLst>
                  <a:ea typeface="黑体" pitchFamily="2" charset="-122"/>
                </a:rPr>
                <a:t>生</a:t>
              </a:r>
              <a:endParaRPr kumimoji="0" sz="2000" b="1">
                <a:solidFill>
                  <a:srgbClr val="E254A9"/>
                </a:solidFill>
                <a:effectLst>
                  <a:outerShdw blurRad="38100" dist="38100" dir="2700000" algn="tl">
                    <a:schemeClr val="bg2"/>
                  </a:outerShdw>
                </a:effectLst>
                <a:ea typeface="黑体" pitchFamily="2" charset="-122"/>
              </a:endParaRPr>
            </a:p>
            <a:p>
              <a:pPr lvl="0" algn="ctr" eaLnBrk="0" hangingPunct="0"/>
              <a:endParaRPr kumimoji="0" sz="2000" b="1">
                <a:solidFill>
                  <a:srgbClr val="E254A9"/>
                </a:solidFill>
                <a:effectLst>
                  <a:outerShdw blurRad="38100" dist="38100" dir="2700000" algn="tl">
                    <a:schemeClr val="bg2"/>
                  </a:outerShdw>
                </a:effectLst>
                <a:ea typeface="黑体" pitchFamily="2" charset="-122"/>
              </a:endParaRPr>
            </a:p>
          </p:txBody>
        </p:sp>
        <p:cxnSp>
          <p:nvCxnSpPr>
            <p:cNvPr id="50207" name=""/>
            <p:cNvCxnSpPr/>
            <p:nvPr/>
          </p:nvCxnSpPr>
          <p:spPr>
            <a:xfrm>
              <a:off x="1440" y="3072"/>
              <a:ext cx="528" cy="0"/>
            </a:xfrm>
            <a:prstGeom prst="line">
              <a:avLst/>
            </a:prstGeom>
            <a:noFill/>
            <a:ln w="19050">
              <a:solidFill>
                <a:schemeClr val="tx1"/>
              </a:solidFill>
              <a:miter lim="800000"/>
              <a:tailEnd type="triangle"/>
            </a:ln>
          </p:spPr>
        </p:cxnSp>
        <p:sp>
          <p:nvSpPr>
            <p:cNvPr id="50208" name=""/>
            <p:cNvSpPr/>
            <p:nvPr/>
          </p:nvSpPr>
          <p:spPr>
            <a:xfrm>
              <a:off x="2496" y="2832"/>
              <a:ext cx="432"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有效</a:t>
              </a:r>
              <a:endParaRPr kumimoji="0" sz="1600" b="1">
                <a:solidFill>
                  <a:srgbClr val="E254A9"/>
                </a:solidFill>
                <a:effectLst>
                  <a:outerShdw blurRad="38100" dist="38100" dir="2700000" algn="tl">
                    <a:schemeClr val="bg2"/>
                  </a:outerShdw>
                </a:effectLst>
                <a:ea typeface="幼圆" pitchFamily="49" charset="-122"/>
              </a:endParaRPr>
            </a:p>
          </p:txBody>
        </p:sp>
        <p:cxnSp>
          <p:nvCxnSpPr>
            <p:cNvPr id="50209" name=""/>
            <p:cNvCxnSpPr/>
            <p:nvPr/>
          </p:nvCxnSpPr>
          <p:spPr>
            <a:xfrm>
              <a:off x="2496" y="3072"/>
              <a:ext cx="480" cy="0"/>
            </a:xfrm>
            <a:prstGeom prst="line">
              <a:avLst/>
            </a:prstGeom>
            <a:noFill/>
            <a:ln w="19050">
              <a:solidFill>
                <a:schemeClr val="tx1"/>
              </a:solidFill>
              <a:miter lim="800000"/>
              <a:tailEnd type="triangle"/>
            </a:ln>
          </p:spPr>
        </p:cxnSp>
        <p:sp>
          <p:nvSpPr>
            <p:cNvPr id="50210" name=""/>
            <p:cNvSpPr/>
            <p:nvPr/>
          </p:nvSpPr>
          <p:spPr>
            <a:xfrm rot="21540000">
              <a:off x="1440" y="2833"/>
              <a:ext cx="548"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购书单 </a:t>
              </a:r>
              <a:endParaRPr kumimoji="0" sz="1600" b="1">
                <a:solidFill>
                  <a:srgbClr val="E254A9"/>
                </a:solidFill>
                <a:effectLst>
                  <a:outerShdw blurRad="38100" dist="38100" dir="2700000" algn="tl">
                    <a:schemeClr val="bg2"/>
                  </a:outerShdw>
                </a:effectLst>
                <a:ea typeface="幼圆" pitchFamily="49" charset="-122"/>
              </a:endParaRPr>
            </a:p>
          </p:txBody>
        </p:sp>
        <p:sp>
          <p:nvSpPr>
            <p:cNvPr id="50211" name=""/>
            <p:cNvSpPr/>
            <p:nvPr/>
          </p:nvSpPr>
          <p:spPr>
            <a:xfrm>
              <a:off x="2976" y="2832"/>
              <a:ext cx="528" cy="528"/>
            </a:xfrm>
            <a:prstGeom prst="ellipse">
              <a:avLst/>
            </a:prstGeom>
            <a:no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FF7C80"/>
                  </a:solidFill>
                  <a:effectLst>
                    <a:outerShdw blurRad="38100" dist="38100" dir="2700000" algn="tl">
                      <a:schemeClr val="bg2"/>
                    </a:outerShdw>
                  </a:effectLst>
                  <a:ea typeface="幼圆" pitchFamily="49" charset="-122"/>
                </a:rPr>
                <a:t>开发票</a:t>
              </a:r>
              <a:endParaRPr kumimoji="0" sz="1600" b="1">
                <a:solidFill>
                  <a:srgbClr val="FF7C80"/>
                </a:solidFill>
                <a:effectLst>
                  <a:outerShdw blurRad="38100" dist="38100" dir="2700000" algn="tl">
                    <a:schemeClr val="bg2"/>
                  </a:outerShdw>
                </a:effectLst>
                <a:ea typeface="幼圆" pitchFamily="49" charset="-122"/>
              </a:endParaRPr>
            </a:p>
          </p:txBody>
        </p:sp>
        <p:sp>
          <p:nvSpPr>
            <p:cNvPr id="50212" name=""/>
            <p:cNvSpPr/>
            <p:nvPr/>
          </p:nvSpPr>
          <p:spPr>
            <a:xfrm>
              <a:off x="3408" y="2832"/>
              <a:ext cx="512"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发票</a:t>
              </a:r>
              <a:endParaRPr kumimoji="0" sz="1600" b="1">
                <a:solidFill>
                  <a:srgbClr val="E254A9"/>
                </a:solidFill>
                <a:effectLst>
                  <a:outerShdw blurRad="38100" dist="38100" dir="2700000" algn="tl">
                    <a:schemeClr val="bg2"/>
                  </a:outerShdw>
                </a:effectLst>
                <a:ea typeface="幼圆" pitchFamily="49" charset="-122"/>
              </a:endParaRPr>
            </a:p>
          </p:txBody>
        </p:sp>
        <p:cxnSp>
          <p:nvCxnSpPr>
            <p:cNvPr id="50213" name=""/>
            <p:cNvCxnSpPr/>
            <p:nvPr/>
          </p:nvCxnSpPr>
          <p:spPr>
            <a:xfrm>
              <a:off x="3504" y="3072"/>
              <a:ext cx="336" cy="0"/>
            </a:xfrm>
            <a:prstGeom prst="line">
              <a:avLst/>
            </a:prstGeom>
            <a:noFill/>
            <a:ln w="19050">
              <a:solidFill>
                <a:schemeClr val="tx1"/>
              </a:solidFill>
              <a:miter lim="800000"/>
              <a:tailEnd type="triangle"/>
            </a:ln>
          </p:spPr>
        </p:cxnSp>
        <p:sp>
          <p:nvSpPr>
            <p:cNvPr id="50214" name=""/>
            <p:cNvSpPr/>
            <p:nvPr/>
          </p:nvSpPr>
          <p:spPr>
            <a:xfrm>
              <a:off x="3840" y="2832"/>
              <a:ext cx="528" cy="528"/>
            </a:xfrm>
            <a:prstGeom prst="ellipse">
              <a:avLst/>
            </a:prstGeom>
            <a:no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FF7C80"/>
                  </a:solidFill>
                  <a:effectLst>
                    <a:outerShdw blurRad="38100" dist="38100" dir="2700000" algn="tl">
                      <a:schemeClr val="bg2"/>
                    </a:outerShdw>
                  </a:effectLst>
                  <a:ea typeface="幼圆" pitchFamily="49" charset="-122"/>
                </a:rPr>
                <a:t>开领</a:t>
              </a:r>
              <a:endParaRPr kumimoji="0" sz="1600" b="1">
                <a:solidFill>
                  <a:srgbClr val="FF7C80"/>
                </a:solidFill>
                <a:effectLst>
                  <a:outerShdw blurRad="38100" dist="38100" dir="2700000" algn="tl">
                    <a:schemeClr val="bg2"/>
                  </a:outerShdw>
                </a:effectLst>
                <a:ea typeface="幼圆" pitchFamily="49" charset="-122"/>
              </a:endParaRPr>
            </a:p>
            <a:p>
              <a:pPr lvl="0" algn="ctr" eaLnBrk="0" hangingPunct="0"/>
              <a:r>
                <a:rPr kumimoji="0" sz="1600" b="1">
                  <a:solidFill>
                    <a:srgbClr val="FF7C80"/>
                  </a:solidFill>
                  <a:effectLst>
                    <a:outerShdw blurRad="38100" dist="38100" dir="2700000" algn="tl">
                      <a:schemeClr val="bg2"/>
                    </a:outerShdw>
                  </a:effectLst>
                  <a:ea typeface="幼圆" pitchFamily="49" charset="-122"/>
                </a:rPr>
                <a:t>书单</a:t>
              </a:r>
              <a:endParaRPr kumimoji="0" sz="1600" b="1">
                <a:solidFill>
                  <a:srgbClr val="FF7C80"/>
                </a:solidFill>
                <a:effectLst>
                  <a:outerShdw blurRad="38100" dist="38100" dir="2700000" algn="tl">
                    <a:schemeClr val="bg2"/>
                  </a:outerShdw>
                </a:effectLst>
                <a:ea typeface="幼圆" pitchFamily="49" charset="-122"/>
              </a:endParaRPr>
            </a:p>
          </p:txBody>
        </p:sp>
        <p:sp>
          <p:nvSpPr>
            <p:cNvPr id="50215" name=""/>
            <p:cNvSpPr/>
            <p:nvPr/>
          </p:nvSpPr>
          <p:spPr>
            <a:xfrm>
              <a:off x="4320" y="2832"/>
              <a:ext cx="528"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领书单</a:t>
              </a:r>
              <a:endParaRPr kumimoji="0" sz="1600" b="1">
                <a:solidFill>
                  <a:srgbClr val="E254A9"/>
                </a:solidFill>
                <a:effectLst>
                  <a:outerShdw blurRad="38100" dist="38100" dir="2700000" algn="tl">
                    <a:schemeClr val="bg2"/>
                  </a:outerShdw>
                </a:effectLst>
                <a:ea typeface="幼圆" pitchFamily="49" charset="-122"/>
              </a:endParaRPr>
            </a:p>
          </p:txBody>
        </p:sp>
        <p:cxnSp>
          <p:nvCxnSpPr>
            <p:cNvPr id="50216" name=""/>
            <p:cNvCxnSpPr/>
            <p:nvPr/>
          </p:nvCxnSpPr>
          <p:spPr>
            <a:xfrm>
              <a:off x="4368" y="3072"/>
              <a:ext cx="432" cy="0"/>
            </a:xfrm>
            <a:prstGeom prst="line">
              <a:avLst/>
            </a:prstGeom>
            <a:noFill/>
            <a:ln w="19050">
              <a:solidFill>
                <a:schemeClr val="tx1"/>
              </a:solidFill>
              <a:miter lim="800000"/>
              <a:tailEnd type="triangle"/>
            </a:ln>
          </p:spPr>
        </p:cxnSp>
        <p:sp>
          <p:nvSpPr>
            <p:cNvPr id="50217" name=""/>
            <p:cNvSpPr/>
            <p:nvPr/>
          </p:nvSpPr>
          <p:spPr>
            <a:xfrm>
              <a:off x="4800" y="2832"/>
              <a:ext cx="528" cy="528"/>
            </a:xfrm>
            <a:prstGeom prst="ellipse">
              <a:avLst/>
            </a:prstGeom>
            <a:no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FF7C80"/>
                  </a:solidFill>
                  <a:effectLst>
                    <a:outerShdw blurRad="38100" dist="38100" dir="2700000" algn="tl">
                      <a:schemeClr val="bg2"/>
                    </a:outerShdw>
                  </a:effectLst>
                  <a:ea typeface="幼圆" pitchFamily="49" charset="-122"/>
                </a:rPr>
                <a:t>发书</a:t>
              </a:r>
              <a:endParaRPr kumimoji="0" sz="1600" b="1">
                <a:solidFill>
                  <a:srgbClr val="FF7C80"/>
                </a:solidFill>
                <a:effectLst>
                  <a:outerShdw blurRad="38100" dist="38100" dir="2700000" algn="tl">
                    <a:schemeClr val="bg2"/>
                  </a:outerShdw>
                </a:effectLst>
                <a:ea typeface="幼圆" pitchFamily="49" charset="-122"/>
              </a:endParaRPr>
            </a:p>
          </p:txBody>
        </p:sp>
        <p:cxnSp>
          <p:nvCxnSpPr>
            <p:cNvPr id="50218" name=""/>
            <p:cNvCxnSpPr/>
            <p:nvPr/>
          </p:nvCxnSpPr>
          <p:spPr>
            <a:xfrm flipH="1">
              <a:off x="5520" y="3072"/>
              <a:ext cx="0" cy="432"/>
            </a:xfrm>
            <a:prstGeom prst="line">
              <a:avLst/>
            </a:prstGeom>
            <a:noFill/>
            <a:ln w="19050">
              <a:solidFill>
                <a:schemeClr val="tx1"/>
              </a:solidFill>
              <a:miter lim="800000"/>
            </a:ln>
          </p:spPr>
        </p:cxnSp>
        <p:cxnSp>
          <p:nvCxnSpPr>
            <p:cNvPr id="50219" name=""/>
            <p:cNvCxnSpPr/>
            <p:nvPr/>
          </p:nvCxnSpPr>
          <p:spPr>
            <a:xfrm>
              <a:off x="1440" y="3504"/>
              <a:ext cx="4080" cy="0"/>
            </a:xfrm>
            <a:prstGeom prst="line">
              <a:avLst/>
            </a:prstGeom>
            <a:noFill/>
            <a:ln w="19050">
              <a:solidFill>
                <a:schemeClr val="tx1"/>
              </a:solidFill>
              <a:miter lim="800000"/>
              <a:headEnd type="triangle"/>
            </a:ln>
          </p:spPr>
        </p:cxnSp>
        <p:sp>
          <p:nvSpPr>
            <p:cNvPr id="50220" name=""/>
            <p:cNvSpPr/>
            <p:nvPr/>
          </p:nvSpPr>
          <p:spPr>
            <a:xfrm>
              <a:off x="2448" y="3072"/>
              <a:ext cx="576"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购书单</a:t>
              </a:r>
              <a:endParaRPr kumimoji="0" sz="1600" b="1">
                <a:solidFill>
                  <a:srgbClr val="E254A9"/>
                </a:solidFill>
                <a:effectLst>
                  <a:outerShdw blurRad="38100" dist="38100" dir="2700000" algn="tl">
                    <a:schemeClr val="bg2"/>
                  </a:outerShdw>
                </a:effectLst>
                <a:ea typeface="幼圆" pitchFamily="49" charset="-122"/>
              </a:endParaRPr>
            </a:p>
          </p:txBody>
        </p:sp>
        <p:sp>
          <p:nvSpPr>
            <p:cNvPr id="50221" name=""/>
            <p:cNvSpPr/>
            <p:nvPr/>
          </p:nvSpPr>
          <p:spPr>
            <a:xfrm>
              <a:off x="3312" y="3264"/>
              <a:ext cx="432"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solidFill>
                    <a:srgbClr val="E254A9"/>
                  </a:solidFill>
                  <a:effectLst>
                    <a:outerShdw blurRad="38100" dist="38100" dir="2700000" algn="tl">
                      <a:schemeClr val="bg2"/>
                    </a:outerShdw>
                  </a:effectLst>
                  <a:ea typeface="幼圆" pitchFamily="49" charset="-122"/>
                </a:rPr>
                <a:t>书</a:t>
              </a:r>
              <a:endParaRPr kumimoji="0" sz="1600" b="1">
                <a:solidFill>
                  <a:srgbClr val="E254A9"/>
                </a:solidFill>
                <a:effectLst>
                  <a:outerShdw blurRad="38100" dist="38100" dir="2700000" algn="tl">
                    <a:schemeClr val="bg2"/>
                  </a:outerShdw>
                </a:effectLst>
                <a:ea typeface="幼圆" pitchFamily="49" charset="-122"/>
              </a:endParaRPr>
            </a:p>
          </p:txBody>
        </p:sp>
        <p:cxnSp>
          <p:nvCxnSpPr>
            <p:cNvPr id="50222" name=""/>
            <p:cNvCxnSpPr/>
            <p:nvPr/>
          </p:nvCxnSpPr>
          <p:spPr>
            <a:xfrm>
              <a:off x="5328" y="3072"/>
              <a:ext cx="192" cy="0"/>
            </a:xfrm>
            <a:prstGeom prst="line">
              <a:avLst/>
            </a:prstGeom>
            <a:noFill/>
            <a:ln w="19050">
              <a:solidFill>
                <a:schemeClr val="tx1"/>
              </a:solidFill>
              <a:miter lim="800000"/>
            </a:ln>
          </p:spPr>
        </p:cxnSp>
      </p:grpSp>
      <p:sp>
        <p:nvSpPr>
          <p:cNvPr id="50223" name="Date Placeholder 1"/>
          <p:cNvSpPr>
            <a:spLocks noGrp="1"/>
          </p:cNvSpPr>
          <p:nvPr>
            <p:ph type="dt" sz="half"/>
          </p:nvPr>
        </p:nvSpPr>
        <p:spPr/>
        <p:txBody>
          <a:bodyPr/>
          <a:lstStyle/>
          <a:p>
            <a:pPr lvl="0"/>
            <a:endParaRPr kumimoji="0" sz="1200">
              <a:latin typeface="Garamond" pitchFamily="18" charset="0"/>
            </a:endParaRPr>
          </a:p>
        </p:txBody>
      </p:sp>
      <p:sp>
        <p:nvSpPr>
          <p:cNvPr id="50224" name="Footer Placeholder 2"/>
          <p:cNvSpPr>
            <a:spLocks noGrp="1"/>
          </p:cNvSpPr>
          <p:nvPr>
            <p:ph type="ftr" sz="quarter" idx="1"/>
          </p:nvPr>
        </p:nvSpPr>
        <p:spPr/>
        <p:txBody>
          <a:bodyPr/>
          <a:lstStyle/>
          <a:p>
            <a:pPr lvl="0" algn="ctr"/>
            <a:fld id="{82AD8C42-07C9-4CC0-BF01-FC20FEB3A848}"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3" name="PROJCTOR.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50178"/>
                                        </p:tgtEl>
                                        <p:attrNameLst>
                                          <p:attrName>style.visibility</p:attrName>
                                        </p:attrNameLst>
                                      </p:cBhvr>
                                      <p:to>
                                        <p:strVal val="visible"/>
                                      </p:to>
                                    </p:set>
                                    <p:animEffect transition="in" filter="blinds(horizontal)">
                                      <p:cBhvr additive="base">
                                        <p:cTn id="7" dur="500"/>
                                        <p:tgtEl>
                                          <p:spTgt spid="5017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ntr" presetSubtype="10" dur="500" fill="hold" nodeType="clickEffect">
                                  <p:stCondLst>
                                    <p:cond delay="0"/>
                                  </p:stCondLst>
                                  <p:childTnLst>
                                    <p:set>
                                      <p:cBhvr additive="base">
                                        <p:cTn id="11" dur="1" fill="hold">
                                          <p:stCondLst>
                                            <p:cond delay="0"/>
                                          </p:stCondLst>
                                        </p:cTn>
                                        <p:tgtEl>
                                          <p:spTgt spid="50183"/>
                                        </p:tgtEl>
                                        <p:attrNameLst>
                                          <p:attrName>style.visibility</p:attrName>
                                        </p:attrNameLst>
                                      </p:cBhvr>
                                      <p:to>
                                        <p:strVal val="visible"/>
                                      </p:to>
                                    </p:set>
                                    <p:animEffect transition="in" filter="randombar(horizontal)">
                                      <p:cBhvr additive="base">
                                        <p:cTn id="12" dur="500"/>
                                        <p:tgtEl>
                                          <p:spTgt spid="5018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1" nodeType="clickEffect">
                                  <p:stCondLst>
                                    <p:cond delay="0"/>
                                  </p:stCondLst>
                                  <p:childTnLst>
                                    <p:set>
                                      <p:cBhvr additive="base">
                                        <p:cTn id="16" dur="1" fill="hold">
                                          <p:stCondLst>
                                            <p:cond delay="0"/>
                                          </p:stCondLst>
                                        </p:cTn>
                                        <p:tgtEl>
                                          <p:spTgt spid="50203"/>
                                        </p:tgtEl>
                                        <p:attrNameLst>
                                          <p:attrName>style.visibility</p:attrName>
                                        </p:attrNameLst>
                                      </p:cBhvr>
                                      <p:to>
                                        <p:strVal val="visible"/>
                                      </p:to>
                                    </p:set>
                                    <p:animEffect transition="in" filter="blinds(horizontal)">
                                      <p:cBhvr additive="base">
                                        <p:cTn id="17" dur="500"/>
                                        <p:tgtEl>
                                          <p:spTgt spid="50203"/>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5" dur="500" fill="hold" nodeType="clickEffect">
                                  <p:stCondLst>
                                    <p:cond delay="0"/>
                                  </p:stCondLst>
                                  <p:childTnLst>
                                    <p:set>
                                      <p:cBhvr additive="base">
                                        <p:cTn id="21" dur="1" fill="hold">
                                          <p:stCondLst>
                                            <p:cond delay="0"/>
                                          </p:stCondLst>
                                        </p:cTn>
                                        <p:tgtEl>
                                          <p:spTgt spid="50204"/>
                                        </p:tgtEl>
                                        <p:attrNameLst>
                                          <p:attrName>style.visibility</p:attrName>
                                        </p:attrNameLst>
                                      </p:cBhvr>
                                      <p:to>
                                        <p:strVal val="visible"/>
                                      </p:to>
                                    </p:set>
                                    <p:animEffect transition="in" filter="blinds(vertical)">
                                      <p:cBhvr additive="base">
                                        <p:cTn id="22" dur="500"/>
                                        <p:tgtEl>
                                          <p:spTgt spid="502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203"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
          <p:cNvSpPr/>
          <p:nvPr>
            <p:ph type="title"/>
          </p:nvPr>
        </p:nvSpPr>
        <p:spPr>
          <a:xfrm>
            <a:off x="6084888" y="228600"/>
            <a:ext cx="2971800" cy="5334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lgn="r"/>
            <a:r>
              <a:rPr sz="2100" b="1">
                <a:effectLst>
                  <a:outerShdw blurRad="38100" dist="38100" dir="2700000" algn="tl">
                    <a:schemeClr val="bg2"/>
                  </a:outerShdw>
                </a:effectLst>
                <a:ea typeface="楷体_GB2312" pitchFamily="49" charset="-122"/>
              </a:rPr>
              <a:t>§1. 需求分析的任务</a:t>
            </a:r>
            <a:endParaRPr sz="2900" b="1">
              <a:effectLst>
                <a:outerShdw blurRad="38100" dist="38100" dir="2700000" algn="tl">
                  <a:schemeClr val="bg2"/>
                </a:outerShdw>
              </a:effectLst>
              <a:ea typeface="楷体_GB2312" pitchFamily="49" charset="-122"/>
            </a:endParaRPr>
          </a:p>
        </p:txBody>
      </p:sp>
      <p:sp>
        <p:nvSpPr>
          <p:cNvPr id="6147" name=""/>
          <p:cNvSpPr/>
          <p:nvPr>
            <p:ph type="body" idx="4294967295"/>
          </p:nvPr>
        </p:nvSpPr>
        <p:spPr>
          <a:xfrm>
            <a:off x="755650" y="836612"/>
            <a:ext cx="7848600" cy="5400675"/>
          </a:xfrm>
          <a:prstGeom prst="rect">
            <a:avLst/>
          </a:prstGeom>
          <a:noFill/>
          <a:ln>
            <a:miter lim="800000"/>
          </a:ln>
        </p:spPr>
        <p:txBody>
          <a:bodyPr/>
          <a:lstStyle>
            <a:lvl1pPr marL="476250" indent="-476250"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a:solidFill>
                  <a:schemeClr val="tx1"/>
                </a:solidFill>
                <a:latin typeface="Arial"/>
                <a:ea typeface="宋体" pitchFamily="2" charset="-122"/>
              </a:defRPr>
            </a:lvl1pPr>
            <a:lvl2pPr marL="1047750" indent="-285750" algn="l"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a:solidFill>
                  <a:schemeClr val="tx1"/>
                </a:solidFill>
                <a:latin typeface="Arial"/>
                <a:ea typeface="宋体" pitchFamily="2" charset="-122"/>
              </a:defRPr>
            </a:lvl2pPr>
            <a:lvl3pPr marL="1466850" indent="-228600"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a:solidFill>
                  <a:schemeClr val="tx1"/>
                </a:solidFill>
                <a:latin typeface="Arial"/>
                <a:ea typeface="宋体" pitchFamily="2" charset="-122"/>
              </a:defRPr>
            </a:lvl3pPr>
            <a:lvl4pPr marL="1885950" indent="-228600" algn="l"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a:solidFill>
                  <a:schemeClr val="tx1"/>
                </a:solidFill>
                <a:latin typeface="Arial"/>
                <a:ea typeface="宋体" pitchFamily="2" charset="-122"/>
              </a:defRPr>
            </a:lvl4pPr>
            <a:lvl5pPr marL="2305050" indent="-228600" algn="l"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a:solidFill>
                  <a:schemeClr val="tx1"/>
                </a:solidFill>
                <a:latin typeface="Arial"/>
                <a:ea typeface="宋体" pitchFamily="2" charset="-122"/>
              </a:defRPr>
            </a:lvl5pPr>
          </a:lstStyle>
          <a:p>
            <a:pPr lvl="0">
              <a:lnSpc>
                <a:spcPct val="140000"/>
              </a:lnSpc>
              <a:buNone/>
            </a:pPr>
            <a:r>
              <a:rPr sz="2600" b="1">
                <a:effectLst>
                  <a:outerShdw blurRad="38100" dist="38100" dir="2700000" algn="tl">
                    <a:schemeClr val="bg2"/>
                  </a:outerShdw>
                </a:effectLst>
                <a:ea typeface="楷体_GB2312" pitchFamily="49" charset="-122"/>
              </a:rPr>
              <a:t>1、确定要求</a:t>
            </a:r>
            <a:endParaRPr sz="2600" b="1">
              <a:effectLst>
                <a:outerShdw blurRad="38100" dist="38100" dir="2700000" algn="tl">
                  <a:schemeClr val="bg2"/>
                </a:outerShdw>
              </a:effectLst>
              <a:ea typeface="楷体_GB2312" pitchFamily="49" charset="-122"/>
            </a:endParaRPr>
          </a:p>
          <a:p>
            <a:pPr lvl="0">
              <a:lnSpc>
                <a:spcPct val="140000"/>
              </a:lnSpc>
              <a:buClr>
                <a:schemeClr val="tx1"/>
              </a:buClr>
              <a:buBlip>
                <a:blip r:embed="rId2"/>
              </a:buBlip>
            </a:pPr>
            <a:r>
              <a:rPr sz="2100" b="1">
                <a:ea typeface="楷体_GB2312" pitchFamily="49" charset="-122"/>
              </a:rPr>
              <a:t>功能要求(functional requirements):</a:t>
            </a:r>
            <a:r>
              <a:rPr lang="zh-CN" altLang="zh-CN" sz="2100" b="1">
                <a:ea typeface="楷体_GB2312" pitchFamily="49" charset="-122"/>
              </a:rPr>
              <a:t>系统必须做什么？</a:t>
            </a:r>
            <a:endParaRPr lang="zh-CN" altLang="zh-CN" sz="2100" b="1">
              <a:ea typeface="楷体_GB2312" pitchFamily="49" charset="-122"/>
            </a:endParaRPr>
          </a:p>
          <a:p>
            <a:pPr lvl="0">
              <a:lnSpc>
                <a:spcPct val="140000"/>
              </a:lnSpc>
              <a:buClr>
                <a:schemeClr val="tx1"/>
              </a:buClr>
              <a:buBlip>
                <a:blip r:embed="rId2"/>
              </a:buBlip>
            </a:pPr>
            <a:r>
              <a:rPr lang="zh-CN" altLang="zh-CN" sz="2100" b="1">
                <a:ea typeface="楷体_GB2312" pitchFamily="49" charset="-122"/>
              </a:rPr>
              <a:t>性能要求(performance  requirements)：做得怎样？</a:t>
            </a:r>
            <a:endParaRPr lang="zh-CN" altLang="zh-CN" sz="2100" b="1">
              <a:ea typeface="楷体_GB2312" pitchFamily="49" charset="-122"/>
            </a:endParaRPr>
          </a:p>
          <a:p>
            <a:pPr lvl="0">
              <a:lnSpc>
                <a:spcPct val="140000"/>
              </a:lnSpc>
              <a:buClr>
                <a:schemeClr val="tx1"/>
              </a:buClr>
              <a:buBlip>
                <a:blip r:embed="rId2"/>
              </a:buBlip>
            </a:pPr>
            <a:r>
              <a:rPr lang="zh-CN" altLang="zh-CN" sz="2100" b="1">
                <a:ea typeface="楷体_GB2312" pitchFamily="49" charset="-122"/>
              </a:rPr>
              <a:t>  	  	</a:t>
            </a:r>
            <a:r>
              <a:rPr sz="2100" b="1" i="1">
                <a:solidFill>
                  <a:schemeClr val="accent2"/>
                </a:solidFill>
                <a:ea typeface="楷体_GB2312" pitchFamily="49" charset="-122"/>
              </a:rPr>
              <a:t>例：</a:t>
            </a:r>
            <a:r>
              <a:rPr sz="2100" b="1">
                <a:ea typeface="楷体_GB2312" pitchFamily="49" charset="-122"/>
              </a:rPr>
              <a:t>response time , memory , back-up memory , security , ……</a:t>
            </a:r>
            <a:endParaRPr sz="2100" b="1">
              <a:ea typeface="楷体_GB2312" pitchFamily="49" charset="-122"/>
            </a:endParaRPr>
          </a:p>
          <a:p>
            <a:pPr lvl="0">
              <a:lnSpc>
                <a:spcPct val="140000"/>
              </a:lnSpc>
              <a:buClr>
                <a:schemeClr val="tx1"/>
              </a:buClr>
              <a:buBlip>
                <a:blip r:embed="rId2"/>
              </a:buBlip>
            </a:pPr>
            <a:r>
              <a:rPr sz="2100" b="1">
                <a:ea typeface="楷体_GB2312" pitchFamily="49" charset="-122"/>
              </a:rPr>
              <a:t>运行要求(operational requirements) ：运行环境、软硬件配置等。</a:t>
            </a:r>
            <a:endParaRPr sz="2100" b="1">
              <a:ea typeface="楷体_GB2312" pitchFamily="49" charset="-122"/>
            </a:endParaRPr>
          </a:p>
          <a:p>
            <a:pPr lvl="0">
              <a:lnSpc>
                <a:spcPct val="140000"/>
              </a:lnSpc>
              <a:buClr>
                <a:schemeClr val="tx1"/>
              </a:buClr>
              <a:buBlip>
                <a:blip r:embed="rId2"/>
              </a:buBlip>
            </a:pPr>
            <a:r>
              <a:rPr sz="2100" b="1">
                <a:ea typeface="楷体_GB2312" pitchFamily="49" charset="-122"/>
              </a:rPr>
              <a:t>未来可能的扩充要求(possible evolution)：如ICMIS各组的合并等等。</a:t>
            </a:r>
            <a:endParaRPr sz="2100" b="1">
              <a:ea typeface="楷体_GB2312" pitchFamily="49" charset="-122"/>
            </a:endParaRPr>
          </a:p>
        </p:txBody>
      </p:sp>
      <p:cxnSp>
        <p:nvCxnSpPr>
          <p:cNvPr id="6148" name=""/>
          <p:cNvCxnSpPr/>
          <p:nvPr/>
        </p:nvCxnSpPr>
        <p:spPr>
          <a:xfrm>
            <a:off x="1763712" y="692150"/>
            <a:ext cx="7272338" cy="0"/>
          </a:xfrm>
          <a:prstGeom prst="line">
            <a:avLst/>
          </a:prstGeom>
          <a:noFill/>
          <a:ln w="22225">
            <a:solidFill>
              <a:schemeClr val="accent2"/>
            </a:solidFill>
            <a:miter lim="800000"/>
          </a:ln>
        </p:spPr>
      </p:cxnSp>
      <p:sp>
        <p:nvSpPr>
          <p:cNvPr id="6149" name="Date Placeholder 3"/>
          <p:cNvSpPr>
            <a:spLocks noGrp="1"/>
          </p:cNvSpPr>
          <p:nvPr>
            <p:ph type="dt" sz="half" idx="2"/>
          </p:nvPr>
        </p:nvSpPr>
        <p:spPr/>
        <p:txBody>
          <a:bodyPr/>
          <a:lstStyle/>
          <a:p>
            <a:pPr lvl="0"/>
            <a:endParaRPr kumimoji="0" sz="1200">
              <a:latin typeface="Garamond" pitchFamily="18" charset="0"/>
            </a:endParaRPr>
          </a:p>
        </p:txBody>
      </p:sp>
      <p:sp>
        <p:nvSpPr>
          <p:cNvPr id="6150" name="Footer Placeholder 4"/>
          <p:cNvSpPr>
            <a:spLocks noGrp="1"/>
          </p:cNvSpPr>
          <p:nvPr>
            <p:ph type="ftr" sz="quarter" idx="3"/>
          </p:nvPr>
        </p:nvSpPr>
        <p:spPr/>
        <p:txBody>
          <a:bodyPr/>
          <a:lstStyle/>
          <a:p>
            <a:pPr lvl="0" algn="ctr"/>
            <a:fld id="{B8D6E6F4-A21C-4C6B-A356-6820691B9936}"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6" name="PROJCTOR.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fill="hold" nodeType="afterEffect">
                                  <p:stCondLst>
                                    <p:cond delay="0"/>
                                  </p:stCondLst>
                                  <p:childTnLst>
                                    <p:set>
                                      <p:cBhvr additive="base">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0-#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par>
                                <p:cTn id="9" presetID="2" presetClass="entr" presetSubtype="4" dur="500" fill="hold" nodeType="withEffect">
                                  <p:stCondLst>
                                    <p:cond delay="0"/>
                                  </p:stCondLst>
                                  <p:childTnLst>
                                    <p:set>
                                      <p:cBhvr additive="base">
                                        <p:cTn id="10" dur="1" fill="hold">
                                          <p:stCondLst>
                                            <p:cond delay="0"/>
                                          </p:stCondLst>
                                        </p:cTn>
                                        <p:tgtEl>
                                          <p:spTgt spid="6148"/>
                                        </p:tgtEl>
                                        <p:attrNameLst>
                                          <p:attrName>style.visibility</p:attrName>
                                        </p:attrNameLst>
                                      </p:cBhvr>
                                      <p:to>
                                        <p:strVal val="visible"/>
                                      </p:to>
                                    </p:set>
                                    <p:anim calcmode="lin" valueType="num">
                                      <p:cBhvr additive="base">
                                        <p:cTn id="11" dur="500" fill="hold"/>
                                        <p:tgtEl>
                                          <p:spTgt spid="6148"/>
                                        </p:tgtEl>
                                        <p:attrNameLst>
                                          <p:attrName>ppt_x</p:attrName>
                                        </p:attrNameLst>
                                      </p:cBhvr>
                                      <p:tavLst>
                                        <p:tav tm="0">
                                          <p:val>
                                            <p:strVal val="#ppt_x"/>
                                          </p:val>
                                        </p:tav>
                                        <p:tav tm="100000">
                                          <p:val>
                                            <p:strVal val="#ppt_x"/>
                                          </p:val>
                                        </p:tav>
                                      </p:tavLst>
                                    </p:anim>
                                    <p:anim calcmode="lin" valueType="num">
                                      <p:cBhvr additive="base">
                                        <p:cTn id="12" dur="500" fill="hold"/>
                                        <p:tgtEl>
                                          <p:spTgt spid="6148"/>
                                        </p:tgtEl>
                                        <p:attrNameLst>
                                          <p:attrName>ppt_y</p:attrName>
                                        </p:attrNameLst>
                                      </p:cBhvr>
                                      <p:tavLst>
                                        <p:tav tm="0">
                                          <p:val>
                                            <p:strVal val="1+#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23" presetClass="entr" presetSubtype="36" dur="500" fill="hold" nodeType="clickEffect">
                                  <p:stCondLst>
                                    <p:cond delay="0"/>
                                  </p:stCondLst>
                                  <p:childTnLst>
                                    <p:set>
                                      <p:cBhvr additive="base">
                                        <p:cTn id="16" dur="1" fill="hold">
                                          <p:stCondLst>
                                            <p:cond delay="0"/>
                                          </p:stCondLst>
                                        </p:cTn>
                                        <p:tgtEl>
                                          <p:spTgt spid="6147">
                                            <p:txEl>
                                              <p:pRg st="1" end="1"/>
                                            </p:txEl>
                                          </p:spTgt>
                                        </p:tgtEl>
                                        <p:attrNameLst>
                                          <p:attrName>style.visibility</p:attrName>
                                        </p:attrNameLst>
                                      </p:cBhvr>
                                      <p:to>
                                        <p:strVal val="visible"/>
                                      </p:to>
                                    </p:set>
                                    <p:anim calcmode="lin" valueType="num">
                                      <p:cBhvr additive="base">
                                        <p:cTn id="17" dur="500" fill="hold"/>
                                        <p:tgtEl>
                                          <p:spTgt spid="6147">
                                            <p:txEl>
                                              <p:pRg st="1" end="1"/>
                                            </p:txEl>
                                          </p:spTgt>
                                        </p:tgtEl>
                                        <p:attrNameLst>
                                          <p:attrName>ppt_w</p:attrName>
                                        </p:attrNameLst>
                                      </p:cBhvr>
                                      <p:tavLst>
                                        <p:tav tm="0">
                                          <p:val>
                                            <p:strVal val="(6*min(max(#ppt_w*#ppt_h,.3),1)-7.4)/-.7*#ppt_w"/>
                                          </p:val>
                                        </p:tav>
                                        <p:tav tm="100000">
                                          <p:val>
                                            <p:strVal val="#ppt_w"/>
                                          </p:val>
                                        </p:tav>
                                      </p:tavLst>
                                    </p:anim>
                                    <p:anim calcmode="lin" valueType="num">
                                      <p:cBhvr additive="base">
                                        <p:cTn id="18" dur="500" fill="hold"/>
                                        <p:tgtEl>
                                          <p:spTgt spid="6147">
                                            <p:txEl>
                                              <p:pRg st="1" end="1"/>
                                            </p:txEl>
                                          </p:spTgt>
                                        </p:tgtEl>
                                        <p:attrNameLst>
                                          <p:attrName>ppt_h</p:attrName>
                                        </p:attrNameLst>
                                      </p:cBhvr>
                                      <p:tavLst>
                                        <p:tav tm="0">
                                          <p:val>
                                            <p:strVal val="(6*min(max(#ppt_w*#ppt_h,.3),1)-7.4)/-.7*#ppt_h"/>
                                          </p:val>
                                        </p:tav>
                                        <p:tav tm="100000">
                                          <p:val>
                                            <p:strVal val="#ppt_h"/>
                                          </p:val>
                                        </p:tav>
                                      </p:tavLst>
                                    </p:anim>
                                    <p:anim calcmode="lin" valueType="num">
                                      <p:cBhvr additive="base">
                                        <p:cTn id="19" dur="500" fill="hold"/>
                                        <p:tgtEl>
                                          <p:spTgt spid="6147">
                                            <p:txEl>
                                              <p:pRg st="1" end="1"/>
                                            </p:txEl>
                                          </p:spTgt>
                                        </p:tgtEl>
                                        <p:attrNameLst>
                                          <p:attrName>ppt_x</p:attrName>
                                        </p:attrNameLst>
                                      </p:cBhvr>
                                      <p:tavLst>
                                        <p:tav tm="0">
                                          <p:val>
                                            <p:fltVal val="0.5"/>
                                          </p:val>
                                        </p:tav>
                                        <p:tav tm="100000">
                                          <p:val>
                                            <p:strVal val="#ppt_x"/>
                                          </p:val>
                                        </p:tav>
                                      </p:tavLst>
                                    </p:anim>
                                    <p:anim calcmode="lin" valueType="num">
                                      <p:cBhvr additive="base">
                                        <p:cTn id="20" dur="500" fill="hold"/>
                                        <p:tgtEl>
                                          <p:spTgt spid="6147">
                                            <p:txEl>
                                              <p:pRg st="1" end="1"/>
                                            </p:txEl>
                                          </p:spTgt>
                                        </p:tgtEl>
                                        <p:attrNameLst>
                                          <p:attrName>ppt_y</p:attrName>
                                        </p:attrNameLst>
                                      </p:cBhvr>
                                      <p:tavLst>
                                        <p:tav tm="0">
                                          <p:val>
                                            <p:strVal val="1+(6*min(max(#ppt_w*#ppt_h,.3),1)-7.4)/-.7*#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4" name="CAMERA.WAV"/>
                                        </p:tgtEl>
                                      </p:cMediaNode>
                                    </p:audio>
                                  </p:subTnLst>
                                </p:cTn>
                              </p:par>
                            </p:childTnLst>
                          </p:cTn>
                        </p:par>
                      </p:childTnLst>
                    </p:cTn>
                  </p:par>
                  <p:par>
                    <p:cTn id="21" fill="hold" nodeType="clickPar">
                      <p:stCondLst>
                        <p:cond delay="indefinite"/>
                        <p:cond evt="onBegin" delay="0">
                          <p:tn val="20"/>
                        </p:cond>
                      </p:stCondLst>
                      <p:childTnLst>
                        <p:par>
                          <p:cTn id="22" fill="hold" nodeType="afterGroup">
                            <p:stCondLst>
                              <p:cond delay="0"/>
                            </p:stCondLst>
                            <p:childTnLst>
                              <p:par>
                                <p:cTn id="23" presetID="23" presetClass="entr" presetSubtype="528" dur="500" fill="hold" nodeType="clickEffect">
                                  <p:stCondLst>
                                    <p:cond delay="0"/>
                                  </p:stCondLst>
                                  <p:childTnLst>
                                    <p:set>
                                      <p:cBhvr additive="base">
                                        <p:cTn id="24" dur="1" fill="hold">
                                          <p:stCondLst>
                                            <p:cond delay="0"/>
                                          </p:stCondLst>
                                        </p:cTn>
                                        <p:tgtEl>
                                          <p:spTgt spid="6147">
                                            <p:txEl>
                                              <p:pRg st="2" end="2"/>
                                            </p:txEl>
                                          </p:spTgt>
                                        </p:tgtEl>
                                        <p:attrNameLst>
                                          <p:attrName>style.visibility</p:attrName>
                                        </p:attrNameLst>
                                      </p:cBhvr>
                                      <p:to>
                                        <p:strVal val="visible"/>
                                      </p:to>
                                    </p:set>
                                    <p:anim calcmode="lin" valueType="num">
                                      <p:cBhvr additive="base">
                                        <p:cTn id="25" dur="500" fill="hold"/>
                                        <p:tgtEl>
                                          <p:spTgt spid="6147">
                                            <p:txEl>
                                              <p:pRg st="2" end="2"/>
                                            </p:txEl>
                                          </p:spTgt>
                                        </p:tgtEl>
                                        <p:attrNameLst>
                                          <p:attrName>ppt_w</p:attrName>
                                        </p:attrNameLst>
                                      </p:cBhvr>
                                      <p:tavLst>
                                        <p:tav tm="0">
                                          <p:val>
                                            <p:fltVal val="0"/>
                                          </p:val>
                                        </p:tav>
                                        <p:tav tm="100000">
                                          <p:val>
                                            <p:strVal val="#ppt_w"/>
                                          </p:val>
                                        </p:tav>
                                      </p:tavLst>
                                    </p:anim>
                                    <p:anim calcmode="lin" valueType="num">
                                      <p:cBhvr additive="base">
                                        <p:cTn id="26" dur="500" fill="hold"/>
                                        <p:tgtEl>
                                          <p:spTgt spid="6147">
                                            <p:txEl>
                                              <p:pRg st="2" end="2"/>
                                            </p:txEl>
                                          </p:spTgt>
                                        </p:tgtEl>
                                        <p:attrNameLst>
                                          <p:attrName>ppt_h</p:attrName>
                                        </p:attrNameLst>
                                      </p:cBhvr>
                                      <p:tavLst>
                                        <p:tav tm="0">
                                          <p:val>
                                            <p:fltVal val="0"/>
                                          </p:val>
                                        </p:tav>
                                        <p:tav tm="100000">
                                          <p:val>
                                            <p:strVal val="#ppt_h"/>
                                          </p:val>
                                        </p:tav>
                                      </p:tavLst>
                                    </p:anim>
                                    <p:anim calcmode="lin" valueType="num">
                                      <p:cBhvr additive="base">
                                        <p:cTn id="27" dur="500" fill="hold"/>
                                        <p:tgtEl>
                                          <p:spTgt spid="6147">
                                            <p:txEl>
                                              <p:pRg st="2" end="2"/>
                                            </p:txEl>
                                          </p:spTgt>
                                        </p:tgtEl>
                                        <p:attrNameLst>
                                          <p:attrName>ppt_x</p:attrName>
                                        </p:attrNameLst>
                                      </p:cBhvr>
                                      <p:tavLst>
                                        <p:tav tm="0">
                                          <p:val>
                                            <p:fltVal val="0.5"/>
                                          </p:val>
                                        </p:tav>
                                        <p:tav tm="100000">
                                          <p:val>
                                            <p:strVal val="#ppt_x"/>
                                          </p:val>
                                        </p:tav>
                                      </p:tavLst>
                                    </p:anim>
                                    <p:anim calcmode="lin" valueType="num">
                                      <p:cBhvr additive="base">
                                        <p:cTn id="28" dur="500" fill="hold"/>
                                        <p:tgtEl>
                                          <p:spTgt spid="6147">
                                            <p:txEl>
                                              <p:pRg st="2" end="2"/>
                                            </p:txEl>
                                          </p:spTgt>
                                        </p:tgtEl>
                                        <p:attrNameLst>
                                          <p:attrName>ppt_y</p:attrName>
                                        </p:attrNameLst>
                                      </p:cBhvr>
                                      <p:tavLst>
                                        <p:tav tm="0">
                                          <p:val>
                                            <p:fltVal val="0.5"/>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4" name="CAMERA.WAV"/>
                                        </p:tgtEl>
                                      </p:cMediaNode>
                                    </p:audio>
                                  </p:subTnLst>
                                </p:cTn>
                              </p:par>
                            </p:childTnLst>
                          </p:cTn>
                        </p:par>
                      </p:childTnLst>
                    </p:cTn>
                  </p:par>
                  <p:par>
                    <p:cTn id="29" fill="hold" nodeType="clickPar">
                      <p:stCondLst>
                        <p:cond delay="indefinite"/>
                        <p:cond evt="onBegin" delay="0">
                          <p:tn val="28"/>
                        </p:cond>
                      </p:stCondLst>
                      <p:childTnLst>
                        <p:par>
                          <p:cTn id="30" fill="hold" nodeType="afterGroup">
                            <p:stCondLst>
                              <p:cond delay="0"/>
                            </p:stCondLst>
                            <p:childTnLst>
                              <p:par>
                                <p:cTn id="31" presetID="35" presetClass="entr" presetSubtype="0" dur="1000" fill="hold" nodeType="clickEffect">
                                  <p:stCondLst>
                                    <p:cond delay="0"/>
                                  </p:stCondLst>
                                  <p:childTnLst>
                                    <p:set>
                                      <p:cBhvr additive="base">
                                        <p:cTn id="32" dur="1" fill="hold">
                                          <p:stCondLst>
                                            <p:cond delay="0"/>
                                          </p:stCondLst>
                                        </p:cTn>
                                        <p:tgtEl>
                                          <p:spTgt spid="6147">
                                            <p:txEl>
                                              <p:pRg st="3" end="3"/>
                                            </p:txEl>
                                          </p:spTgt>
                                        </p:tgtEl>
                                        <p:attrNameLst>
                                          <p:attrName>style.visibility</p:attrName>
                                        </p:attrNameLst>
                                      </p:cBhvr>
                                      <p:to>
                                        <p:strVal val="visible"/>
                                      </p:to>
                                    </p:set>
                                    <p:animEffect transition="in" filter="fade">
                                      <p:cBhvr additive="base">
                                        <p:cTn id="33" dur="1000"/>
                                        <p:tgtEl>
                                          <p:spTgt spid="6147">
                                            <p:txEl>
                                              <p:pRg st="3" end="3"/>
                                            </p:txEl>
                                          </p:spTgt>
                                        </p:tgtEl>
                                      </p:cBhvr>
                                    </p:animEffect>
                                    <p:anim calcmode="lin" valueType="num">
                                      <p:cBhvr additive="base">
                                        <p:cTn id="34" dur="1000" fill="hold"/>
                                        <p:tgtEl>
                                          <p:spTgt spid="6147">
                                            <p:txEl>
                                              <p:pRg st="3" end="3"/>
                                            </p:txEl>
                                          </p:spTgt>
                                        </p:tgtEl>
                                        <p:attrNameLst>
                                          <p:attrName>style.rotation</p:attrName>
                                        </p:attrNameLst>
                                      </p:cBhvr>
                                      <p:tavLst>
                                        <p:tav tm="0">
                                          <p:val>
                                            <p:fltVal val="720"/>
                                          </p:val>
                                        </p:tav>
                                        <p:tav tm="100000">
                                          <p:val>
                                            <p:fltVal val="0"/>
                                          </p:val>
                                        </p:tav>
                                      </p:tavLst>
                                    </p:anim>
                                    <p:anim calcmode="lin" valueType="num">
                                      <p:cBhvr additive="base">
                                        <p:cTn id="35" dur="1000" fill="hold"/>
                                        <p:tgtEl>
                                          <p:spTgt spid="6147">
                                            <p:txEl>
                                              <p:pRg st="3" end="3"/>
                                            </p:txEl>
                                          </p:spTgt>
                                        </p:tgtEl>
                                        <p:attrNameLst>
                                          <p:attrName>ppt_h</p:attrName>
                                        </p:attrNameLst>
                                      </p:cBhvr>
                                      <p:tavLst>
                                        <p:tav tm="0">
                                          <p:val>
                                            <p:fltVal val="0"/>
                                          </p:val>
                                        </p:tav>
                                        <p:tav tm="100000">
                                          <p:val>
                                            <p:strVal val="#ppt_h"/>
                                          </p:val>
                                        </p:tav>
                                      </p:tavLst>
                                    </p:anim>
                                    <p:anim calcmode="lin" valueType="num">
                                      <p:cBhvr additive="base">
                                        <p:cTn id="36" dur="1000" fill="hold"/>
                                        <p:tgtEl>
                                          <p:spTgt spid="6147">
                                            <p:txEl>
                                              <p:pRg st="3" end="3"/>
                                            </p:txEl>
                                          </p:spTgt>
                                        </p:tgtEl>
                                        <p:attrNameLst>
                                          <p:attrName>ppt_w</p:attrName>
                                        </p:attrNameLst>
                                      </p:cBhvr>
                                      <p:tavLst>
                                        <p:tav tm="0">
                                          <p:val>
                                            <p:fltVal val="0"/>
                                          </p:val>
                                        </p:tav>
                                        <p:tav tm="100000">
                                          <p:val>
                                            <p:strVal val="#ppt_w"/>
                                          </p:val>
                                        </p:tav>
                                      </p:tavLst>
                                    </p:anim>
                                  </p:childTnLst>
                                  <p:subTnLst>
                                    <p:audio>
                                      <p:cMediaNode>
                                        <p:cTn repeatDur="-9223372036854775808" display="0" masterRel="sameClick">
                                          <p:stCondLst>
                                            <p:cond evt="onStopAudio" delay="0">
                                              <p:tgtEl>
                                                <p:sldTgt/>
                                              </p:tgtEl>
                                            </p:cond>
                                          </p:stCondLst>
                                        </p:cTn>
                                        <p:tgtEl>
                                          <p:sndTgt r:embed="rId5" name="chimes.wav"/>
                                        </p:tgtEl>
                                      </p:cMediaNode>
                                    </p:audio>
                                  </p:subTnLst>
                                </p:cTn>
                              </p:par>
                            </p:childTnLst>
                          </p:cTn>
                        </p:par>
                      </p:childTnLst>
                    </p:cTn>
                  </p:par>
                  <p:par>
                    <p:cTn id="37" fill="hold" nodeType="clickPar">
                      <p:stCondLst>
                        <p:cond delay="indefinite"/>
                        <p:cond evt="onBegin" delay="0">
                          <p:tn val="36"/>
                        </p:cond>
                      </p:stCondLst>
                      <p:childTnLst>
                        <p:par>
                          <p:cTn id="38" fill="hold" nodeType="afterGroup">
                            <p:stCondLst>
                              <p:cond delay="0"/>
                            </p:stCondLst>
                            <p:childTnLst>
                              <p:par>
                                <p:cTn id="39" presetID="23" presetClass="entr" presetSubtype="36" dur="500" fill="hold" nodeType="clickEffect">
                                  <p:stCondLst>
                                    <p:cond delay="0"/>
                                  </p:stCondLst>
                                  <p:childTnLst>
                                    <p:set>
                                      <p:cBhvr additive="base">
                                        <p:cTn id="40" dur="1" fill="hold">
                                          <p:stCondLst>
                                            <p:cond delay="0"/>
                                          </p:stCondLst>
                                        </p:cTn>
                                        <p:tgtEl>
                                          <p:spTgt spid="6147">
                                            <p:txEl>
                                              <p:pRg st="4" end="4"/>
                                            </p:txEl>
                                          </p:spTgt>
                                        </p:tgtEl>
                                        <p:attrNameLst>
                                          <p:attrName>style.visibility</p:attrName>
                                        </p:attrNameLst>
                                      </p:cBhvr>
                                      <p:to>
                                        <p:strVal val="visible"/>
                                      </p:to>
                                    </p:set>
                                    <p:anim calcmode="lin" valueType="num">
                                      <p:cBhvr additive="base">
                                        <p:cTn id="41" dur="500" fill="hold"/>
                                        <p:tgtEl>
                                          <p:spTgt spid="6147">
                                            <p:txEl>
                                              <p:pRg st="4" end="4"/>
                                            </p:txEl>
                                          </p:spTgt>
                                        </p:tgtEl>
                                        <p:attrNameLst>
                                          <p:attrName>ppt_w</p:attrName>
                                        </p:attrNameLst>
                                      </p:cBhvr>
                                      <p:tavLst>
                                        <p:tav tm="0">
                                          <p:val>
                                            <p:strVal val="(6*min(max(#ppt_w*#ppt_h,.3),1)-7.4)/-.7*#ppt_w"/>
                                          </p:val>
                                        </p:tav>
                                        <p:tav tm="100000">
                                          <p:val>
                                            <p:strVal val="#ppt_w"/>
                                          </p:val>
                                        </p:tav>
                                      </p:tavLst>
                                    </p:anim>
                                    <p:anim calcmode="lin" valueType="num">
                                      <p:cBhvr additive="base">
                                        <p:cTn id="42" dur="500" fill="hold"/>
                                        <p:tgtEl>
                                          <p:spTgt spid="6147">
                                            <p:txEl>
                                              <p:pRg st="4" end="4"/>
                                            </p:txEl>
                                          </p:spTgt>
                                        </p:tgtEl>
                                        <p:attrNameLst>
                                          <p:attrName>ppt_h</p:attrName>
                                        </p:attrNameLst>
                                      </p:cBhvr>
                                      <p:tavLst>
                                        <p:tav tm="0">
                                          <p:val>
                                            <p:strVal val="(6*min(max(#ppt_w*#ppt_h,.3),1)-7.4)/-.7*#ppt_h"/>
                                          </p:val>
                                        </p:tav>
                                        <p:tav tm="100000">
                                          <p:val>
                                            <p:strVal val="#ppt_h"/>
                                          </p:val>
                                        </p:tav>
                                      </p:tavLst>
                                    </p:anim>
                                    <p:anim calcmode="lin" valueType="num">
                                      <p:cBhvr additive="base">
                                        <p:cTn id="43" dur="500" fill="hold"/>
                                        <p:tgtEl>
                                          <p:spTgt spid="6147">
                                            <p:txEl>
                                              <p:pRg st="4" end="4"/>
                                            </p:txEl>
                                          </p:spTgt>
                                        </p:tgtEl>
                                        <p:attrNameLst>
                                          <p:attrName>ppt_x</p:attrName>
                                        </p:attrNameLst>
                                      </p:cBhvr>
                                      <p:tavLst>
                                        <p:tav tm="0">
                                          <p:val>
                                            <p:fltVal val="0.5"/>
                                          </p:val>
                                        </p:tav>
                                        <p:tav tm="100000">
                                          <p:val>
                                            <p:strVal val="#ppt_x"/>
                                          </p:val>
                                        </p:tav>
                                      </p:tavLst>
                                    </p:anim>
                                    <p:anim calcmode="lin" valueType="num">
                                      <p:cBhvr additive="base">
                                        <p:cTn id="44" dur="500" fill="hold"/>
                                        <p:tgtEl>
                                          <p:spTgt spid="6147">
                                            <p:txEl>
                                              <p:pRg st="4" end="4"/>
                                            </p:txEl>
                                          </p:spTgt>
                                        </p:tgtEl>
                                        <p:attrNameLst>
                                          <p:attrName>ppt_y</p:attrName>
                                        </p:attrNameLst>
                                      </p:cBhvr>
                                      <p:tavLst>
                                        <p:tav tm="0">
                                          <p:val>
                                            <p:strVal val="1+(6*min(max(#ppt_w*#ppt_h,.3),1)-7.4)/-.7*#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4" name="CAMERA.WAV"/>
                                        </p:tgtEl>
                                      </p:cMediaNode>
                                    </p:audio>
                                  </p:subTnLst>
                                </p:cTn>
                              </p:par>
                            </p:childTnLst>
                          </p:cTn>
                        </p:par>
                      </p:childTnLst>
                    </p:cTn>
                  </p:par>
                  <p:par>
                    <p:cTn id="45" fill="hold" nodeType="clickPar">
                      <p:stCondLst>
                        <p:cond delay="indefinite"/>
                        <p:cond evt="onBegin" delay="0">
                          <p:tn val="44"/>
                        </p:cond>
                      </p:stCondLst>
                      <p:childTnLst>
                        <p:par>
                          <p:cTn id="46" fill="hold" nodeType="afterGroup">
                            <p:stCondLst>
                              <p:cond delay="0"/>
                            </p:stCondLst>
                            <p:childTnLst>
                              <p:par>
                                <p:cTn id="47" presetID="23" presetClass="entr" presetSubtype="16" dur="500" fill="hold" nodeType="clickEffect">
                                  <p:stCondLst>
                                    <p:cond delay="0"/>
                                  </p:stCondLst>
                                  <p:childTnLst>
                                    <p:set>
                                      <p:cBhvr additive="base">
                                        <p:cTn id="48" dur="1" fill="hold">
                                          <p:stCondLst>
                                            <p:cond delay="0"/>
                                          </p:stCondLst>
                                        </p:cTn>
                                        <p:tgtEl>
                                          <p:spTgt spid="6147">
                                            <p:txEl>
                                              <p:pRg st="5" end="5"/>
                                            </p:txEl>
                                          </p:spTgt>
                                        </p:tgtEl>
                                        <p:attrNameLst>
                                          <p:attrName>style.visibility</p:attrName>
                                        </p:attrNameLst>
                                      </p:cBhvr>
                                      <p:to>
                                        <p:strVal val="visible"/>
                                      </p:to>
                                    </p:set>
                                    <p:anim calcmode="lin" valueType="num">
                                      <p:cBhvr additive="base">
                                        <p:cTn id="49" dur="500" fill="hold"/>
                                        <p:tgtEl>
                                          <p:spTgt spid="6147">
                                            <p:txEl>
                                              <p:pRg st="5" end="5"/>
                                            </p:txEl>
                                          </p:spTgt>
                                        </p:tgtEl>
                                        <p:attrNameLst>
                                          <p:attrName>ppt_w</p:attrName>
                                        </p:attrNameLst>
                                      </p:cBhvr>
                                      <p:tavLst>
                                        <p:tav tm="0">
                                          <p:val>
                                            <p:fltVal val="0"/>
                                          </p:val>
                                        </p:tav>
                                        <p:tav tm="100000">
                                          <p:val>
                                            <p:strVal val="#ppt_w"/>
                                          </p:val>
                                        </p:tav>
                                      </p:tavLst>
                                    </p:anim>
                                    <p:anim calcmode="lin" valueType="num">
                                      <p:cBhvr additive="base">
                                        <p:cTn id="50" dur="500" fill="hold"/>
                                        <p:tgtEl>
                                          <p:spTgt spid="6147">
                                            <p:txEl>
                                              <p:pRg st="5" end="5"/>
                                            </p:txEl>
                                          </p:spTgt>
                                        </p:tgtEl>
                                        <p:attrNameLst>
                                          <p:attrName>ppt_h</p:attrName>
                                        </p:attrNameLst>
                                      </p:cBhvr>
                                      <p:tavLst>
                                        <p:tav tm="0">
                                          <p:val>
                                            <p:fltVal val="0"/>
                                          </p:val>
                                        </p:tav>
                                        <p:tav tm="100000">
                                          <p:val>
                                            <p:strVal val="#ppt_h"/>
                                          </p:val>
                                        </p:tav>
                                      </p:tavLst>
                                    </p:anim>
                                  </p:childTnLst>
                                  <p:subTnLst>
                                    <p:audio>
                                      <p:cMediaNode>
                                        <p:cTn repeatDur="-9223372036854775808" display="0" masterRel="sameClick">
                                          <p:stCondLst>
                                            <p:cond evt="onStopAudio" delay="0">
                                              <p:tgtEl>
                                                <p:sldTgt/>
                                              </p:tgtEl>
                                            </p:cond>
                                          </p:stCondLst>
                                        </p:cTn>
                                        <p:tgtEl>
                                          <p:sndTgt r:embed="rId4"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
          <p:cNvSpPr/>
          <p:nvPr>
            <p:ph type="title"/>
          </p:nvPr>
        </p:nvSpPr>
        <p:spPr>
          <a:xfrm>
            <a:off x="6064250" y="304800"/>
            <a:ext cx="2971800" cy="3810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lgn="r"/>
            <a:r>
              <a:rPr sz="2100" b="1">
                <a:effectLst>
                  <a:outerShdw blurRad="38100" dist="38100" dir="2700000" algn="tl">
                    <a:schemeClr val="bg2"/>
                  </a:outerShdw>
                </a:effectLst>
                <a:ea typeface="楷体_GB2312" pitchFamily="49" charset="-122"/>
              </a:rPr>
              <a:t>§1. 需求分析的任务</a:t>
            </a:r>
            <a:endParaRPr sz="2100" b="1">
              <a:effectLst>
                <a:outerShdw blurRad="38100" dist="38100" dir="2700000" algn="tl">
                  <a:schemeClr val="bg2"/>
                </a:outerShdw>
              </a:effectLst>
              <a:ea typeface="楷体_GB2312" pitchFamily="49" charset="-122"/>
            </a:endParaRPr>
          </a:p>
        </p:txBody>
      </p:sp>
      <p:sp>
        <p:nvSpPr>
          <p:cNvPr id="7171" name=""/>
          <p:cNvSpPr/>
          <p:nvPr>
            <p:ph type="body" idx="4294967295"/>
          </p:nvPr>
        </p:nvSpPr>
        <p:spPr>
          <a:xfrm>
            <a:off x="609600" y="1054100"/>
            <a:ext cx="7696200" cy="2590800"/>
          </a:xfrm>
          <a:prstGeom prst="rect">
            <a:avLst/>
          </a:prstGeom>
          <a:noFill/>
          <a:ln>
            <a:miter lim="800000"/>
          </a:ln>
        </p:spPr>
        <p:txBody>
          <a:bodyPr/>
          <a:lstStyle>
            <a:lvl1pPr marL="3429000" indent="-3429000"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a:solidFill>
                  <a:schemeClr val="tx1"/>
                </a:solidFill>
                <a:latin typeface="Arial"/>
                <a:ea typeface="宋体" pitchFamily="2" charset="-122"/>
              </a:defRPr>
            </a:lvl1pPr>
            <a:lvl2pPr marL="3905250" indent="-285750" algn="l"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a:solidFill>
                  <a:schemeClr val="tx1"/>
                </a:solidFill>
                <a:latin typeface="Arial"/>
                <a:ea typeface="宋体" pitchFamily="2" charset="-122"/>
              </a:defRPr>
            </a:lvl2pPr>
            <a:lvl3pPr marL="4324350" indent="-228600"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a:solidFill>
                  <a:schemeClr val="tx1"/>
                </a:solidFill>
                <a:latin typeface="Arial"/>
                <a:ea typeface="宋体" pitchFamily="2" charset="-122"/>
              </a:defRPr>
            </a:lvl3pPr>
            <a:lvl4pPr marL="4743450" indent="-228600" algn="l"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a:solidFill>
                  <a:schemeClr val="tx1"/>
                </a:solidFill>
                <a:latin typeface="Arial"/>
                <a:ea typeface="宋体" pitchFamily="2" charset="-122"/>
              </a:defRPr>
            </a:lvl4pPr>
            <a:lvl5pPr marL="5162550" indent="-228600" algn="l"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a:solidFill>
                  <a:schemeClr val="tx1"/>
                </a:solidFill>
                <a:latin typeface="Arial"/>
                <a:ea typeface="宋体" pitchFamily="2" charset="-122"/>
              </a:defRPr>
            </a:lvl5pPr>
          </a:lstStyle>
          <a:p>
            <a:pPr lvl="0">
              <a:lnSpc>
                <a:spcPct val="80000"/>
              </a:lnSpc>
              <a:buNone/>
            </a:pPr>
            <a:r>
              <a:rPr sz="2600" b="1" u="sng">
                <a:effectLst>
                  <a:outerShdw blurRad="38100" dist="38100" dir="2700000" algn="tl">
                    <a:schemeClr val="bg2"/>
                  </a:outerShdw>
                </a:effectLst>
                <a:ea typeface="楷体_GB2312" pitchFamily="49" charset="-122"/>
              </a:rPr>
              <a:t>2、分析数据</a:t>
            </a:r>
            <a:endParaRPr sz="2600" b="1" u="sng">
              <a:effectLst>
                <a:outerShdw blurRad="38100" dist="38100" dir="2700000" algn="tl">
                  <a:schemeClr val="bg2"/>
                </a:outerShdw>
              </a:effectLst>
              <a:ea typeface="楷体_GB2312" pitchFamily="49" charset="-122"/>
            </a:endParaRPr>
          </a:p>
          <a:p>
            <a:pPr lvl="0">
              <a:lnSpc>
                <a:spcPct val="80000"/>
              </a:lnSpc>
              <a:buNone/>
            </a:pPr>
            <a:endParaRPr sz="900" b="1" u="sng">
              <a:effectLst>
                <a:outerShdw blurRad="38100" dist="38100" dir="2700000" algn="tl">
                  <a:schemeClr val="bg2"/>
                </a:outerShdw>
              </a:effectLst>
              <a:ea typeface="楷体_GB2312" pitchFamily="49" charset="-122"/>
            </a:endParaRPr>
          </a:p>
          <a:p>
            <a:pPr lvl="0">
              <a:lnSpc>
                <a:spcPct val="80000"/>
              </a:lnSpc>
              <a:buNone/>
            </a:pPr>
            <a:r>
              <a:rPr sz="2600" b="1">
                <a:ea typeface="楷体_GB2312" pitchFamily="49" charset="-122"/>
              </a:rPr>
              <a:t>     </a:t>
            </a:r>
            <a:r>
              <a:rPr sz="2100" b="1">
                <a:ea typeface="楷体_GB2312" pitchFamily="49" charset="-122"/>
              </a:rPr>
              <a:t>⑴  </a:t>
            </a:r>
            <a:r>
              <a:rPr sz="2600" b="1">
                <a:ea typeface="楷体_GB2312" pitchFamily="49" charset="-122"/>
              </a:rPr>
              <a:t>建立概念模型</a:t>
            </a:r>
            <a:r>
              <a:rPr sz="2100" b="1">
                <a:ea typeface="楷体_GB2312" pitchFamily="49" charset="-122"/>
              </a:rPr>
              <a:t>(conceptual models):  E-R Diagram</a:t>
            </a:r>
            <a:endParaRPr sz="2600" b="1">
              <a:ea typeface="楷体_GB2312" pitchFamily="49" charset="-122"/>
            </a:endParaRPr>
          </a:p>
          <a:p>
            <a:pPr lvl="0">
              <a:lnSpc>
                <a:spcPct val="80000"/>
              </a:lnSpc>
              <a:buNone/>
            </a:pPr>
            <a:r>
              <a:rPr sz="2600" b="1">
                <a:ea typeface="楷体_GB2312" pitchFamily="49" charset="-122"/>
              </a:rPr>
              <a:t>     </a:t>
            </a:r>
            <a:r>
              <a:rPr sz="2100" b="1">
                <a:ea typeface="楷体_GB2312" pitchFamily="49" charset="-122"/>
              </a:rPr>
              <a:t>⑵  </a:t>
            </a:r>
            <a:r>
              <a:rPr sz="2600" b="1">
                <a:ea typeface="楷体_GB2312" pitchFamily="49" charset="-122"/>
              </a:rPr>
              <a:t>形象描绘数据结构</a:t>
            </a:r>
            <a:r>
              <a:rPr sz="2100" b="1">
                <a:ea typeface="楷体_GB2312" pitchFamily="49" charset="-122"/>
              </a:rPr>
              <a:t>: Data Hierarchy, Warnier Diagram,  IPO</a:t>
            </a:r>
            <a:endParaRPr sz="2600" b="1">
              <a:ea typeface="楷体_GB2312" pitchFamily="49" charset="-122"/>
            </a:endParaRPr>
          </a:p>
          <a:p>
            <a:pPr lvl="0">
              <a:lnSpc>
                <a:spcPct val="80000"/>
              </a:lnSpc>
              <a:buNone/>
            </a:pPr>
            <a:r>
              <a:rPr sz="2600" b="1">
                <a:ea typeface="楷体_GB2312" pitchFamily="49" charset="-122"/>
              </a:rPr>
              <a:t>     </a:t>
            </a:r>
            <a:r>
              <a:rPr sz="2100" b="1">
                <a:ea typeface="楷体_GB2312" pitchFamily="49" charset="-122"/>
              </a:rPr>
              <a:t>⑶  </a:t>
            </a:r>
            <a:r>
              <a:rPr sz="2600" b="1">
                <a:ea typeface="楷体_GB2312" pitchFamily="49" charset="-122"/>
              </a:rPr>
              <a:t>数据结构规范化</a:t>
            </a:r>
            <a:r>
              <a:rPr sz="2100" b="1">
                <a:ea typeface="楷体_GB2312" pitchFamily="49" charset="-122"/>
              </a:rPr>
              <a:t>(Normalization)</a:t>
            </a:r>
            <a:endParaRPr sz="2600" b="1">
              <a:ea typeface="楷体_GB2312" pitchFamily="49" charset="-122"/>
            </a:endParaRPr>
          </a:p>
        </p:txBody>
      </p:sp>
      <p:sp>
        <p:nvSpPr>
          <p:cNvPr id="7172" name=""/>
          <p:cNvSpPr/>
          <p:nvPr/>
        </p:nvSpPr>
        <p:spPr>
          <a:xfrm>
            <a:off x="609600" y="3716338"/>
            <a:ext cx="3886200" cy="1203325"/>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nSpc>
                <a:spcPct val="130000"/>
              </a:lnSpc>
            </a:pPr>
            <a:r>
              <a:rPr sz="2800" b="1" u="sng">
                <a:effectLst>
                  <a:outerShdw blurRad="38100" dist="38100" dir="2700000" algn="tl">
                    <a:schemeClr val="bg2"/>
                  </a:outerShdw>
                </a:effectLst>
                <a:ea typeface="楷体_GB2312" pitchFamily="49" charset="-122"/>
              </a:rPr>
              <a:t>3、导出逻辑模型：</a:t>
            </a:r>
            <a:endParaRPr sz="2800" b="1" u="sng">
              <a:effectLst>
                <a:outerShdw blurRad="38100" dist="38100" dir="2700000" algn="tl">
                  <a:schemeClr val="bg2"/>
                </a:outerShdw>
              </a:effectLst>
              <a:ea typeface="楷体_GB2312" pitchFamily="49" charset="-122"/>
            </a:endParaRPr>
          </a:p>
          <a:p>
            <a:pPr lvl="0">
              <a:lnSpc>
                <a:spcPct val="130000"/>
              </a:lnSpc>
            </a:pPr>
            <a:r>
              <a:rPr sz="2800" b="1">
                <a:ea typeface="楷体_GB2312" pitchFamily="49" charset="-122"/>
              </a:rPr>
              <a:t>      DFD + DD + IPO</a:t>
            </a:r>
            <a:endParaRPr sz="2800" b="1">
              <a:ea typeface="楷体_GB2312" pitchFamily="49" charset="-122"/>
            </a:endParaRPr>
          </a:p>
        </p:txBody>
      </p:sp>
      <p:sp>
        <p:nvSpPr>
          <p:cNvPr id="7173" name=""/>
          <p:cNvSpPr/>
          <p:nvPr/>
        </p:nvSpPr>
        <p:spPr>
          <a:xfrm>
            <a:off x="609600" y="5157788"/>
            <a:ext cx="6019800" cy="5191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50000"/>
              </a:spcBef>
            </a:pPr>
            <a:r>
              <a:rPr sz="2800" b="1" u="sng">
                <a:effectLst>
                  <a:outerShdw blurRad="38100" dist="38100" dir="2700000" algn="tl">
                    <a:schemeClr val="bg2"/>
                  </a:outerShdw>
                </a:effectLst>
                <a:ea typeface="楷体_GB2312" pitchFamily="49" charset="-122"/>
              </a:rPr>
              <a:t>4、修正计划：重估成本、进度等</a:t>
            </a:r>
            <a:endParaRPr sz="2800" b="1" u="sng">
              <a:effectLst>
                <a:outerShdw blurRad="38100" dist="38100" dir="2700000" algn="tl">
                  <a:schemeClr val="bg2"/>
                </a:outerShdw>
              </a:effectLst>
              <a:ea typeface="楷体_GB2312" pitchFamily="49" charset="-122"/>
            </a:endParaRPr>
          </a:p>
        </p:txBody>
      </p:sp>
      <p:cxnSp>
        <p:nvCxnSpPr>
          <p:cNvPr id="7174" name=""/>
          <p:cNvCxnSpPr/>
          <p:nvPr/>
        </p:nvCxnSpPr>
        <p:spPr>
          <a:xfrm>
            <a:off x="1763712" y="692150"/>
            <a:ext cx="7272338" cy="0"/>
          </a:xfrm>
          <a:prstGeom prst="line">
            <a:avLst/>
          </a:prstGeom>
          <a:noFill/>
          <a:ln w="22225">
            <a:solidFill>
              <a:schemeClr val="accent2"/>
            </a:solidFill>
            <a:miter lim="800000"/>
          </a:ln>
        </p:spPr>
      </p:cxnSp>
      <p:sp>
        <p:nvSpPr>
          <p:cNvPr id="7175" name="Date Placeholder 3"/>
          <p:cNvSpPr>
            <a:spLocks noGrp="1"/>
          </p:cNvSpPr>
          <p:nvPr>
            <p:ph type="dt" sz="half" idx="2"/>
          </p:nvPr>
        </p:nvSpPr>
        <p:spPr/>
        <p:txBody>
          <a:bodyPr/>
          <a:lstStyle/>
          <a:p>
            <a:pPr lvl="0"/>
            <a:endParaRPr kumimoji="0" sz="1200">
              <a:latin typeface="Garamond" pitchFamily="18" charset="0"/>
            </a:endParaRPr>
          </a:p>
        </p:txBody>
      </p:sp>
      <p:sp>
        <p:nvSpPr>
          <p:cNvPr id="7176" name="Footer Placeholder 4"/>
          <p:cNvSpPr>
            <a:spLocks noGrp="1"/>
          </p:cNvSpPr>
          <p:nvPr>
            <p:ph type="ftr" sz="quarter" idx="3"/>
          </p:nvPr>
        </p:nvSpPr>
        <p:spPr/>
        <p:txBody>
          <a:bodyPr/>
          <a:lstStyle/>
          <a:p>
            <a:pPr lvl="0" algn="ctr"/>
            <a:fld id="{B8BD38B0-FD97-44F6-BC49-93893CCF66AB}"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5" name="PROJCTOR.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nodeType="afterEffect">
                                  <p:stCondLst>
                                    <p:cond delay="0"/>
                                  </p:stCondLst>
                                  <p:childTnLst>
                                    <p:set>
                                      <p:cBhvr additive="base">
                                        <p:cTn id="6" dur="1" fill="hold">
                                          <p:stCondLst>
                                            <p:cond delay="0"/>
                                          </p:stCondLst>
                                        </p:cTn>
                                        <p:tgtEl>
                                          <p:spTgt spid="7174"/>
                                        </p:tgtEl>
                                        <p:attrNameLst>
                                          <p:attrName>style.visibility</p:attrName>
                                        </p:attrNameLst>
                                      </p:cBhvr>
                                      <p:to>
                                        <p:strVal val="visible"/>
                                      </p:to>
                                    </p:set>
                                    <p:anim calcmode="lin" valueType="num">
                                      <p:cBhvr additive="base">
                                        <p:cTn id="7" dur="500" fill="hold"/>
                                        <p:tgtEl>
                                          <p:spTgt spid="7174"/>
                                        </p:tgtEl>
                                        <p:attrNameLst>
                                          <p:attrName>ppt_x</p:attrName>
                                        </p:attrNameLst>
                                      </p:cBhvr>
                                      <p:tavLst>
                                        <p:tav tm="0">
                                          <p:val>
                                            <p:strVal val="#ppt_x"/>
                                          </p:val>
                                        </p:tav>
                                        <p:tav tm="100000">
                                          <p:val>
                                            <p:strVal val="#ppt_x"/>
                                          </p:val>
                                        </p:tav>
                                      </p:tavLst>
                                    </p:anim>
                                    <p:anim calcmode="lin" valueType="num">
                                      <p:cBhvr additive="base">
                                        <p:cTn id="8" dur="500" fill="hold"/>
                                        <p:tgtEl>
                                          <p:spTgt spid="717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nodeType="afterGroup">
                            <p:stCondLst>
                              <p:cond delay="0"/>
                            </p:stCondLst>
                            <p:childTnLst>
                              <p:par>
                                <p:cTn id="11" presetID="31" presetClass="entr" presetSubtype="0" dur="1000" fill="hold" nodeType="clickEffect">
                                  <p:stCondLst>
                                    <p:cond delay="0"/>
                                  </p:stCondLst>
                                  <p:childTnLst>
                                    <p:set>
                                      <p:cBhvr additive="base">
                                        <p:cTn id="12" dur="1" fill="hold">
                                          <p:stCondLst>
                                            <p:cond delay="0"/>
                                          </p:stCondLst>
                                        </p:cTn>
                                        <p:tgtEl>
                                          <p:spTgt spid="7171">
                                            <p:txEl>
                                              <p:pRg st="0" end="0"/>
                                            </p:txEl>
                                          </p:spTgt>
                                        </p:tgtEl>
                                        <p:attrNameLst>
                                          <p:attrName>style.visibility</p:attrName>
                                        </p:attrNameLst>
                                      </p:cBhvr>
                                      <p:to>
                                        <p:strVal val="visible"/>
                                      </p:to>
                                    </p:set>
                                    <p:anim calcmode="lin" valueType="num">
                                      <p:cBhvr additive="base">
                                        <p:cTn id="13" dur="1000" fill="hold"/>
                                        <p:tgtEl>
                                          <p:spTgt spid="7171">
                                            <p:txEl>
                                              <p:pRg st="0" end="0"/>
                                            </p:txEl>
                                          </p:spTgt>
                                        </p:tgtEl>
                                        <p:attrNameLst>
                                          <p:attrName>ppt_w</p:attrName>
                                        </p:attrNameLst>
                                      </p:cBhvr>
                                      <p:tavLst>
                                        <p:tav tm="0">
                                          <p:val>
                                            <p:fltVal val="0"/>
                                          </p:val>
                                        </p:tav>
                                        <p:tav tm="100000">
                                          <p:val>
                                            <p:strVal val="#ppt_w"/>
                                          </p:val>
                                        </p:tav>
                                      </p:tavLst>
                                    </p:anim>
                                    <p:anim calcmode="lin" valueType="num">
                                      <p:cBhvr additive="base">
                                        <p:cTn id="14" dur="1000" fill="hold"/>
                                        <p:tgtEl>
                                          <p:spTgt spid="7171">
                                            <p:txEl>
                                              <p:pRg st="0" end="0"/>
                                            </p:txEl>
                                          </p:spTgt>
                                        </p:tgtEl>
                                        <p:attrNameLst>
                                          <p:attrName>ppt_h</p:attrName>
                                        </p:attrNameLst>
                                      </p:cBhvr>
                                      <p:tavLst>
                                        <p:tav tm="0">
                                          <p:val>
                                            <p:fltVal val="0"/>
                                          </p:val>
                                        </p:tav>
                                        <p:tav tm="100000">
                                          <p:val>
                                            <p:strVal val="#ppt_h"/>
                                          </p:val>
                                        </p:tav>
                                      </p:tavLst>
                                    </p:anim>
                                    <p:anim calcmode="lin" valueType="num">
                                      <p:cBhvr additive="base">
                                        <p:cTn id="15" dur="1000" fill="hold"/>
                                        <p:tgtEl>
                                          <p:spTgt spid="7171">
                                            <p:txEl>
                                              <p:pRg st="0" end="0"/>
                                            </p:txEl>
                                          </p:spTgt>
                                        </p:tgtEl>
                                        <p:attrNameLst>
                                          <p:attrName>style.rotation</p:attrName>
                                        </p:attrNameLst>
                                      </p:cBhvr>
                                      <p:tavLst>
                                        <p:tav tm="0">
                                          <p:val>
                                            <p:fltVal val="90"/>
                                          </p:val>
                                        </p:tav>
                                        <p:tav tm="100000">
                                          <p:val>
                                            <p:fltVal val="0"/>
                                          </p:val>
                                        </p:tav>
                                      </p:tavLst>
                                    </p:anim>
                                    <p:animEffect transition="in" filter="fade">
                                      <p:cBhvr additive="base">
                                        <p:cTn id="16" dur="1000"/>
                                        <p:tgtEl>
                                          <p:spTgt spid="7171">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17" fill="hold" nodeType="clickPar">
                      <p:stCondLst>
                        <p:cond delay="indefinite"/>
                        <p:cond evt="onBegin" delay="0">
                          <p:tn val="16"/>
                        </p:cond>
                      </p:stCondLst>
                      <p:childTnLst>
                        <p:par>
                          <p:cTn id="18" fill="hold" nodeType="afterGroup">
                            <p:stCondLst>
                              <p:cond delay="0"/>
                            </p:stCondLst>
                            <p:childTnLst>
                              <p:par>
                                <p:cTn id="19" presetID="19" presetClass="entr" presetSubtype="10" dur="2000" fill="hold" nodeType="clickEffect">
                                  <p:stCondLst>
                                    <p:cond delay="0"/>
                                  </p:stCondLst>
                                  <p:childTnLst>
                                    <p:set>
                                      <p:cBhvr additive="base">
                                        <p:cTn id="20" dur="1" fill="hold">
                                          <p:stCondLst>
                                            <p:cond delay="0"/>
                                          </p:stCondLst>
                                        </p:cTn>
                                        <p:tgtEl>
                                          <p:spTgt spid="7171">
                                            <p:txEl>
                                              <p:pRg st="2" end="2"/>
                                            </p:txEl>
                                          </p:spTgt>
                                        </p:tgtEl>
                                        <p:attrNameLst>
                                          <p:attrName>style.visibility</p:attrName>
                                        </p:attrNameLst>
                                      </p:cBhvr>
                                      <p:to>
                                        <p:strVal val="visible"/>
                                      </p:to>
                                    </p:set>
                                    <p:anim calcmode="lin" valueType="num">
                                      <p:cBhvr additive="base">
                                        <p:cTn id="21" dur="2000" fill="hold"/>
                                        <p:tgtEl>
                                          <p:spTgt spid="7171">
                                            <p:txEl>
                                              <p:pRg st="2" end="2"/>
                                            </p:txEl>
                                          </p:spTgt>
                                        </p:tgtEl>
                                        <p:attrNameLst>
                                          <p:attrName>ppt_w</p:attrName>
                                        </p:attrNameLst>
                                      </p:cBhvr>
                                      <p:tavLst>
                                        <p:tav tm="0" fmla="#ppt_w*sin(2.5*pi*$)">
                                          <p:val>
                                            <p:fltVal val="0"/>
                                          </p:val>
                                        </p:tav>
                                        <p:tav tm="100000">
                                          <p:val>
                                            <p:fltVal val="1"/>
                                          </p:val>
                                        </p:tav>
                                      </p:tavLst>
                                    </p:anim>
                                    <p:anim calcmode="lin" valueType="num">
                                      <p:cBhvr additive="base">
                                        <p:cTn id="22" dur="2000" fill="hold"/>
                                        <p:tgtEl>
                                          <p:spTgt spid="7171">
                                            <p:txEl>
                                              <p:pRg st="2" end="2"/>
                                            </p:txEl>
                                          </p:spTgt>
                                        </p:tgtEl>
                                        <p:attrNameLst>
                                          <p:attrName>ppt_h</p:attrName>
                                        </p:attrNameLst>
                                      </p:cBhvr>
                                      <p:tavLst>
                                        <p:tav tm="0">
                                          <p:val>
                                            <p:strVal val="#ppt_h"/>
                                          </p:val>
                                        </p:tav>
                                        <p:tav tm="100000">
                                          <p:val>
                                            <p:strVal val="#ppt_h"/>
                                          </p:val>
                                        </p:tav>
                                      </p:tavLst>
                                    </p:anim>
                                  </p:childTnLst>
                                  <p:subTnLst>
                                    <p:audio>
                                      <p:cMediaNode>
                                        <p:cTn repeatDur="-9223372036854775808" display="0" masterRel="sameClick">
                                          <p:stCondLst>
                                            <p:cond evt="onStopAudio" delay="0">
                                              <p:tgtEl>
                                                <p:sldTgt/>
                                              </p:tgtEl>
                                            </p:cond>
                                          </p:stCondLst>
                                        </p:cTn>
                                        <p:tgtEl>
                                          <p:sndTgt r:embed="rId3" name="chimes.wav"/>
                                        </p:tgtEl>
                                      </p:cMediaNode>
                                    </p:audio>
                                  </p:subTnLst>
                                </p:cTn>
                              </p:par>
                            </p:childTnLst>
                          </p:cTn>
                        </p:par>
                      </p:childTnLst>
                    </p:cTn>
                  </p:par>
                  <p:par>
                    <p:cTn id="23" fill="hold" nodeType="clickPar">
                      <p:stCondLst>
                        <p:cond delay="indefinite"/>
                        <p:cond evt="onBegin" delay="0">
                          <p:tn val="22"/>
                        </p:cond>
                      </p:stCondLst>
                      <p:childTnLst>
                        <p:par>
                          <p:cTn id="24" fill="hold" nodeType="afterGroup">
                            <p:stCondLst>
                              <p:cond delay="0"/>
                            </p:stCondLst>
                            <p:childTnLst>
                              <p:par>
                                <p:cTn id="25" presetID="19" presetClass="entr" presetSubtype="10" dur="2000" fill="hold" nodeType="clickEffect">
                                  <p:stCondLst>
                                    <p:cond delay="0"/>
                                  </p:stCondLst>
                                  <p:childTnLst>
                                    <p:set>
                                      <p:cBhvr additive="base">
                                        <p:cTn id="26" dur="1" fill="hold">
                                          <p:stCondLst>
                                            <p:cond delay="0"/>
                                          </p:stCondLst>
                                        </p:cTn>
                                        <p:tgtEl>
                                          <p:spTgt spid="7171">
                                            <p:txEl>
                                              <p:pRg st="3" end="3"/>
                                            </p:txEl>
                                          </p:spTgt>
                                        </p:tgtEl>
                                        <p:attrNameLst>
                                          <p:attrName>style.visibility</p:attrName>
                                        </p:attrNameLst>
                                      </p:cBhvr>
                                      <p:to>
                                        <p:strVal val="visible"/>
                                      </p:to>
                                    </p:set>
                                    <p:anim calcmode="lin" valueType="num">
                                      <p:cBhvr additive="base">
                                        <p:cTn id="27" dur="2000" fill="hold"/>
                                        <p:tgtEl>
                                          <p:spTgt spid="7171">
                                            <p:txEl>
                                              <p:pRg st="3" end="3"/>
                                            </p:txEl>
                                          </p:spTgt>
                                        </p:tgtEl>
                                        <p:attrNameLst>
                                          <p:attrName>ppt_w</p:attrName>
                                        </p:attrNameLst>
                                      </p:cBhvr>
                                      <p:tavLst>
                                        <p:tav tm="0" fmla="#ppt_w*sin(2.5*pi*$)">
                                          <p:val>
                                            <p:fltVal val="0"/>
                                          </p:val>
                                        </p:tav>
                                        <p:tav tm="100000">
                                          <p:val>
                                            <p:fltVal val="1"/>
                                          </p:val>
                                        </p:tav>
                                      </p:tavLst>
                                    </p:anim>
                                    <p:anim calcmode="lin" valueType="num">
                                      <p:cBhvr additive="base">
                                        <p:cTn id="28" dur="2000" fill="hold"/>
                                        <p:tgtEl>
                                          <p:spTgt spid="7171">
                                            <p:txEl>
                                              <p:pRg st="3" end="3"/>
                                            </p:txEl>
                                          </p:spTgt>
                                        </p:tgtEl>
                                        <p:attrNameLst>
                                          <p:attrName>ppt_h</p:attrName>
                                        </p:attrNameLst>
                                      </p:cBhvr>
                                      <p:tavLst>
                                        <p:tav tm="0">
                                          <p:val>
                                            <p:strVal val="#ppt_h"/>
                                          </p:val>
                                        </p:tav>
                                        <p:tav tm="100000">
                                          <p:val>
                                            <p:strVal val="#ppt_h"/>
                                          </p:val>
                                        </p:tav>
                                      </p:tavLst>
                                    </p:anim>
                                  </p:childTnLst>
                                  <p:subTnLst>
                                    <p:audio>
                                      <p:cMediaNode>
                                        <p:cTn repeatDur="-9223372036854775808" display="0" masterRel="sameClick">
                                          <p:stCondLst>
                                            <p:cond evt="onStopAudio" delay="0">
                                              <p:tgtEl>
                                                <p:sldTgt/>
                                              </p:tgtEl>
                                            </p:cond>
                                          </p:stCondLst>
                                        </p:cTn>
                                        <p:tgtEl>
                                          <p:sndTgt r:embed="rId3" name="chimes.wav"/>
                                        </p:tgtEl>
                                      </p:cMediaNode>
                                    </p:audio>
                                  </p:subTnLst>
                                </p:cTn>
                              </p:par>
                            </p:childTnLst>
                          </p:cTn>
                        </p:par>
                      </p:childTnLst>
                    </p:cTn>
                  </p:par>
                  <p:par>
                    <p:cTn id="29" fill="hold" nodeType="clickPar">
                      <p:stCondLst>
                        <p:cond delay="indefinite"/>
                        <p:cond evt="onBegin" delay="0">
                          <p:tn val="28"/>
                        </p:cond>
                      </p:stCondLst>
                      <p:childTnLst>
                        <p:par>
                          <p:cTn id="30" fill="hold" nodeType="afterGroup">
                            <p:stCondLst>
                              <p:cond delay="0"/>
                            </p:stCondLst>
                            <p:childTnLst>
                              <p:par>
                                <p:cTn id="31" presetID="19" presetClass="entr" presetSubtype="10" dur="2000" fill="hold" nodeType="clickEffect">
                                  <p:stCondLst>
                                    <p:cond delay="0"/>
                                  </p:stCondLst>
                                  <p:childTnLst>
                                    <p:set>
                                      <p:cBhvr additive="base">
                                        <p:cTn id="32" dur="1" fill="hold">
                                          <p:stCondLst>
                                            <p:cond delay="0"/>
                                          </p:stCondLst>
                                        </p:cTn>
                                        <p:tgtEl>
                                          <p:spTgt spid="7171">
                                            <p:txEl>
                                              <p:pRg st="4" end="4"/>
                                            </p:txEl>
                                          </p:spTgt>
                                        </p:tgtEl>
                                        <p:attrNameLst>
                                          <p:attrName>style.visibility</p:attrName>
                                        </p:attrNameLst>
                                      </p:cBhvr>
                                      <p:to>
                                        <p:strVal val="visible"/>
                                      </p:to>
                                    </p:set>
                                    <p:anim calcmode="lin" valueType="num">
                                      <p:cBhvr additive="base">
                                        <p:cTn id="33" dur="2000" fill="hold"/>
                                        <p:tgtEl>
                                          <p:spTgt spid="7171">
                                            <p:txEl>
                                              <p:pRg st="4" end="4"/>
                                            </p:txEl>
                                          </p:spTgt>
                                        </p:tgtEl>
                                        <p:attrNameLst>
                                          <p:attrName>ppt_w</p:attrName>
                                        </p:attrNameLst>
                                      </p:cBhvr>
                                      <p:tavLst>
                                        <p:tav tm="0" fmla="#ppt_w*sin(2.5*pi*$)">
                                          <p:val>
                                            <p:fltVal val="0"/>
                                          </p:val>
                                        </p:tav>
                                        <p:tav tm="100000">
                                          <p:val>
                                            <p:fltVal val="1"/>
                                          </p:val>
                                        </p:tav>
                                      </p:tavLst>
                                    </p:anim>
                                    <p:anim calcmode="lin" valueType="num">
                                      <p:cBhvr additive="base">
                                        <p:cTn id="34" dur="2000" fill="hold"/>
                                        <p:tgtEl>
                                          <p:spTgt spid="7171">
                                            <p:txEl>
                                              <p:pRg st="4" end="4"/>
                                            </p:txEl>
                                          </p:spTgt>
                                        </p:tgtEl>
                                        <p:attrNameLst>
                                          <p:attrName>ppt_h</p:attrName>
                                        </p:attrNameLst>
                                      </p:cBhvr>
                                      <p:tavLst>
                                        <p:tav tm="0">
                                          <p:val>
                                            <p:strVal val="#ppt_h"/>
                                          </p:val>
                                        </p:tav>
                                        <p:tav tm="100000">
                                          <p:val>
                                            <p:strVal val="#ppt_h"/>
                                          </p:val>
                                        </p:tav>
                                      </p:tavLst>
                                    </p:anim>
                                  </p:childTnLst>
                                  <p:subTnLst>
                                    <p:audio>
                                      <p:cMediaNode>
                                        <p:cTn repeatDur="-9223372036854775808" display="0" masterRel="sameClick">
                                          <p:stCondLst>
                                            <p:cond evt="onStopAudio" delay="0">
                                              <p:tgtEl>
                                                <p:sldTgt/>
                                              </p:tgtEl>
                                            </p:cond>
                                          </p:stCondLst>
                                        </p:cTn>
                                        <p:tgtEl>
                                          <p:sndTgt r:embed="rId3" name="chimes.wav"/>
                                        </p:tgtEl>
                                      </p:cMediaNode>
                                    </p:audio>
                                  </p:subTnLst>
                                </p:cTn>
                              </p:par>
                            </p:childTnLst>
                          </p:cTn>
                        </p:par>
                      </p:childTnLst>
                    </p:cTn>
                  </p:par>
                  <p:par>
                    <p:cTn id="35" fill="hold" nodeType="clickPar">
                      <p:stCondLst>
                        <p:cond delay="indefinite"/>
                        <p:cond evt="onBegin" delay="0">
                          <p:tn val="34"/>
                        </p:cond>
                      </p:stCondLst>
                      <p:childTnLst>
                        <p:par>
                          <p:cTn id="36" fill="hold" nodeType="afterGroup">
                            <p:stCondLst>
                              <p:cond delay="0"/>
                            </p:stCondLst>
                            <p:childTnLst>
                              <p:par>
                                <p:cTn id="37" presetID="31" presetClass="entr" presetSubtype="0" dur="1000" fill="hold" nodeType="clickEffect">
                                  <p:stCondLst>
                                    <p:cond delay="0"/>
                                  </p:stCondLst>
                                  <p:childTnLst>
                                    <p:set>
                                      <p:cBhvr additive="base">
                                        <p:cTn id="38" dur="1" fill="hold">
                                          <p:stCondLst>
                                            <p:cond delay="0"/>
                                          </p:stCondLst>
                                        </p:cTn>
                                        <p:tgtEl>
                                          <p:spTgt spid="7172">
                                            <p:txEl>
                                              <p:pRg st="0" end="0"/>
                                            </p:txEl>
                                          </p:spTgt>
                                        </p:tgtEl>
                                        <p:attrNameLst>
                                          <p:attrName>style.visibility</p:attrName>
                                        </p:attrNameLst>
                                      </p:cBhvr>
                                      <p:to>
                                        <p:strVal val="visible"/>
                                      </p:to>
                                    </p:set>
                                    <p:anim calcmode="lin" valueType="num">
                                      <p:cBhvr additive="base">
                                        <p:cTn id="39" dur="1000" fill="hold"/>
                                        <p:tgtEl>
                                          <p:spTgt spid="7172">
                                            <p:txEl>
                                              <p:pRg st="0" end="0"/>
                                            </p:txEl>
                                          </p:spTgt>
                                        </p:tgtEl>
                                        <p:attrNameLst>
                                          <p:attrName>ppt_w</p:attrName>
                                        </p:attrNameLst>
                                      </p:cBhvr>
                                      <p:tavLst>
                                        <p:tav tm="0">
                                          <p:val>
                                            <p:fltVal val="0"/>
                                          </p:val>
                                        </p:tav>
                                        <p:tav tm="100000">
                                          <p:val>
                                            <p:strVal val="#ppt_w"/>
                                          </p:val>
                                        </p:tav>
                                      </p:tavLst>
                                    </p:anim>
                                    <p:anim calcmode="lin" valueType="num">
                                      <p:cBhvr additive="base">
                                        <p:cTn id="40" dur="1000" fill="hold"/>
                                        <p:tgtEl>
                                          <p:spTgt spid="7172">
                                            <p:txEl>
                                              <p:pRg st="0" end="0"/>
                                            </p:txEl>
                                          </p:spTgt>
                                        </p:tgtEl>
                                        <p:attrNameLst>
                                          <p:attrName>ppt_h</p:attrName>
                                        </p:attrNameLst>
                                      </p:cBhvr>
                                      <p:tavLst>
                                        <p:tav tm="0">
                                          <p:val>
                                            <p:fltVal val="0"/>
                                          </p:val>
                                        </p:tav>
                                        <p:tav tm="100000">
                                          <p:val>
                                            <p:strVal val="#ppt_h"/>
                                          </p:val>
                                        </p:tav>
                                      </p:tavLst>
                                    </p:anim>
                                    <p:anim calcmode="lin" valueType="num">
                                      <p:cBhvr additive="base">
                                        <p:cTn id="41" dur="1000" fill="hold"/>
                                        <p:tgtEl>
                                          <p:spTgt spid="7172">
                                            <p:txEl>
                                              <p:pRg st="0" end="0"/>
                                            </p:txEl>
                                          </p:spTgt>
                                        </p:tgtEl>
                                        <p:attrNameLst>
                                          <p:attrName>style.rotation</p:attrName>
                                        </p:attrNameLst>
                                      </p:cBhvr>
                                      <p:tavLst>
                                        <p:tav tm="0">
                                          <p:val>
                                            <p:fltVal val="90"/>
                                          </p:val>
                                        </p:tav>
                                        <p:tav tm="100000">
                                          <p:val>
                                            <p:fltVal val="0"/>
                                          </p:val>
                                        </p:tav>
                                      </p:tavLst>
                                    </p:anim>
                                    <p:animEffect transition="in" filter="fade">
                                      <p:cBhvr additive="base">
                                        <p:cTn id="42" dur="1000"/>
                                        <p:tgtEl>
                                          <p:spTgt spid="7172">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43" fill="hold" nodeType="clickPar">
                      <p:stCondLst>
                        <p:cond delay="indefinite"/>
                        <p:cond evt="onBegin" delay="0">
                          <p:tn val="42"/>
                        </p:cond>
                      </p:stCondLst>
                      <p:childTnLst>
                        <p:par>
                          <p:cTn id="44" fill="hold" nodeType="afterGroup">
                            <p:stCondLst>
                              <p:cond delay="0"/>
                            </p:stCondLst>
                            <p:childTnLst>
                              <p:par>
                                <p:cTn id="45" presetID="56" presetClass="entr" presetSubtype="0" dur="1000" fill="hold" nodeType="clickEffect">
                                  <p:stCondLst>
                                    <p:cond delay="0"/>
                                  </p:stCondLst>
                                  <p:iterate type="lt">
                                    <p:tmPct val="10000"/>
                                  </p:iterate>
                                  <p:childTnLst>
                                    <p:set>
                                      <p:cBhvr additive="base">
                                        <p:cTn id="46" dur="1" fill="hold">
                                          <p:stCondLst>
                                            <p:cond delay="0"/>
                                          </p:stCondLst>
                                        </p:cTn>
                                        <p:tgtEl>
                                          <p:spTgt spid="7172">
                                            <p:txEl>
                                              <p:pRg st="1" end="1"/>
                                            </p:txEl>
                                          </p:spTgt>
                                        </p:tgtEl>
                                        <p:attrNameLst>
                                          <p:attrName>style.visibility</p:attrName>
                                        </p:attrNameLst>
                                      </p:cBhvr>
                                      <p:to>
                                        <p:strVal val="visible"/>
                                      </p:to>
                                    </p:set>
                                    <p:anim by="(-#ppt_w*2)" calcmode="lin" valueType="num">
                                      <p:cBhvr additive="base">
                                        <p:cTn id="47" dur="500" autoRev="1" fill="hold">
                                          <p:stCondLst>
                                            <p:cond delay="0"/>
                                          </p:stCondLst>
                                        </p:cTn>
                                        <p:tgtEl>
                                          <p:spTgt spid="7172">
                                            <p:txEl>
                                              <p:pRg st="1" end="1"/>
                                            </p:txEl>
                                          </p:spTgt>
                                        </p:tgtEl>
                                        <p:attrNameLst>
                                          <p:attrName>ppt_w</p:attrName>
                                        </p:attrNameLst>
                                      </p:cBhvr>
                                    </p:anim>
                                    <p:anim by="(#ppt_w*0.50)" calcmode="lin" valueType="num">
                                      <p:cBhvr additive="base">
                                        <p:cTn id="48" dur="500" decel="50000" autoRev="1" fill="hold">
                                          <p:stCondLst>
                                            <p:cond delay="0"/>
                                          </p:stCondLst>
                                        </p:cTn>
                                        <p:tgtEl>
                                          <p:spTgt spid="7172">
                                            <p:txEl>
                                              <p:pRg st="1" end="1"/>
                                            </p:txEl>
                                          </p:spTgt>
                                        </p:tgtEl>
                                        <p:attrNameLst>
                                          <p:attrName>ppt_x</p:attrName>
                                        </p:attrNameLst>
                                      </p:cBhvr>
                                    </p:anim>
                                    <p:anim from="(-#ppt_h/2)" to="(#ppt_y)" calcmode="lin" valueType="num">
                                      <p:cBhvr additive="base">
                                        <p:cTn id="49" dur="1000" fill="hold">
                                          <p:stCondLst>
                                            <p:cond delay="0"/>
                                          </p:stCondLst>
                                        </p:cTn>
                                        <p:tgtEl>
                                          <p:spTgt spid="7172">
                                            <p:txEl>
                                              <p:pRg st="1" end="1"/>
                                            </p:txEl>
                                          </p:spTgt>
                                        </p:tgtEl>
                                        <p:attrNameLst>
                                          <p:attrName>ppt_y</p:attrName>
                                        </p:attrNameLst>
                                      </p:cBhvr>
                                    </p:anim>
                                    <p:animRot by="21600000">
                                      <p:cBhvr additive="base">
                                        <p:cTn id="50" dur="1000" fill="hold">
                                          <p:stCondLst>
                                            <p:cond delay="0"/>
                                          </p:stCondLst>
                                        </p:cTn>
                                        <p:tgtEl>
                                          <p:spTgt spid="7172">
                                            <p:txEl>
                                              <p:pRg st="1" end="1"/>
                                            </p:txEl>
                                          </p:spTgt>
                                        </p:tgtEl>
                                        <p:attrNameLst>
                                          <p:attrName>r</p:attrName>
                                        </p:attrNameLst>
                                      </p:cBhvr>
                                    </p:animRot>
                                  </p:childTnLst>
                                  <p:subTnLst>
                                    <p:audio>
                                      <p:cMediaNode>
                                        <p:cTn repeatDur="-9223372036854775808" display="0" masterRel="sameClick">
                                          <p:stCondLst>
                                            <p:cond evt="onStopAudio" delay="0">
                                              <p:tgtEl>
                                                <p:sldTgt/>
                                              </p:tgtEl>
                                            </p:cond>
                                          </p:stCondLst>
                                        </p:cTn>
                                        <p:tgtEl>
                                          <p:sndTgt r:embed="rId4" name="TYPE.WAV"/>
                                        </p:tgtEl>
                                      </p:cMediaNode>
                                    </p:audio>
                                  </p:subTnLst>
                                </p:cTn>
                              </p:par>
                            </p:childTnLst>
                          </p:cTn>
                        </p:par>
                      </p:childTnLst>
                    </p:cTn>
                  </p:par>
                  <p:par>
                    <p:cTn id="51" fill="hold" nodeType="clickPar">
                      <p:stCondLst>
                        <p:cond delay="indefinite"/>
                        <p:cond evt="onBegin" delay="0">
                          <p:tn val="50"/>
                        </p:cond>
                      </p:stCondLst>
                      <p:childTnLst>
                        <p:par>
                          <p:cTn id="52" fill="hold" nodeType="afterGroup">
                            <p:stCondLst>
                              <p:cond delay="0"/>
                            </p:stCondLst>
                            <p:childTnLst>
                              <p:par>
                                <p:cTn id="53" presetID="31" presetClass="entr" presetSubtype="0" dur="1000" fill="hold" nodeType="clickEffect">
                                  <p:stCondLst>
                                    <p:cond delay="0"/>
                                  </p:stCondLst>
                                  <p:childTnLst>
                                    <p:set>
                                      <p:cBhvr additive="base">
                                        <p:cTn id="54" dur="1" fill="hold">
                                          <p:stCondLst>
                                            <p:cond delay="0"/>
                                          </p:stCondLst>
                                        </p:cTn>
                                        <p:tgtEl>
                                          <p:spTgt spid="7173">
                                            <p:txEl>
                                              <p:pRg st="0" end="0"/>
                                            </p:txEl>
                                          </p:spTgt>
                                        </p:tgtEl>
                                        <p:attrNameLst>
                                          <p:attrName>style.visibility</p:attrName>
                                        </p:attrNameLst>
                                      </p:cBhvr>
                                      <p:to>
                                        <p:strVal val="visible"/>
                                      </p:to>
                                    </p:set>
                                    <p:anim calcmode="lin" valueType="num">
                                      <p:cBhvr additive="base">
                                        <p:cTn id="55" dur="1000" fill="hold"/>
                                        <p:tgtEl>
                                          <p:spTgt spid="7173">
                                            <p:txEl>
                                              <p:pRg st="0" end="0"/>
                                            </p:txEl>
                                          </p:spTgt>
                                        </p:tgtEl>
                                        <p:attrNameLst>
                                          <p:attrName>ppt_w</p:attrName>
                                        </p:attrNameLst>
                                      </p:cBhvr>
                                      <p:tavLst>
                                        <p:tav tm="0">
                                          <p:val>
                                            <p:fltVal val="0"/>
                                          </p:val>
                                        </p:tav>
                                        <p:tav tm="100000">
                                          <p:val>
                                            <p:strVal val="#ppt_w"/>
                                          </p:val>
                                        </p:tav>
                                      </p:tavLst>
                                    </p:anim>
                                    <p:anim calcmode="lin" valueType="num">
                                      <p:cBhvr additive="base">
                                        <p:cTn id="56" dur="1000" fill="hold"/>
                                        <p:tgtEl>
                                          <p:spTgt spid="7173">
                                            <p:txEl>
                                              <p:pRg st="0" end="0"/>
                                            </p:txEl>
                                          </p:spTgt>
                                        </p:tgtEl>
                                        <p:attrNameLst>
                                          <p:attrName>ppt_h</p:attrName>
                                        </p:attrNameLst>
                                      </p:cBhvr>
                                      <p:tavLst>
                                        <p:tav tm="0">
                                          <p:val>
                                            <p:fltVal val="0"/>
                                          </p:val>
                                        </p:tav>
                                        <p:tav tm="100000">
                                          <p:val>
                                            <p:strVal val="#ppt_h"/>
                                          </p:val>
                                        </p:tav>
                                      </p:tavLst>
                                    </p:anim>
                                    <p:anim calcmode="lin" valueType="num">
                                      <p:cBhvr additive="base">
                                        <p:cTn id="57" dur="1000" fill="hold"/>
                                        <p:tgtEl>
                                          <p:spTgt spid="7173">
                                            <p:txEl>
                                              <p:pRg st="0" end="0"/>
                                            </p:txEl>
                                          </p:spTgt>
                                        </p:tgtEl>
                                        <p:attrNameLst>
                                          <p:attrName>style.rotation</p:attrName>
                                        </p:attrNameLst>
                                      </p:cBhvr>
                                      <p:tavLst>
                                        <p:tav tm="0">
                                          <p:val>
                                            <p:fltVal val="90"/>
                                          </p:val>
                                        </p:tav>
                                        <p:tav tm="100000">
                                          <p:val>
                                            <p:fltVal val="0"/>
                                          </p:val>
                                        </p:tav>
                                      </p:tavLst>
                                    </p:anim>
                                    <p:animEffect transition="in" filter="fade">
                                      <p:cBhvr additive="base">
                                        <p:cTn id="58" dur="1000"/>
                                        <p:tgtEl>
                                          <p:spTgt spid="7173">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
          <p:cNvSpPr/>
          <p:nvPr>
            <p:ph type="title"/>
          </p:nvPr>
        </p:nvSpPr>
        <p:spPr>
          <a:xfrm>
            <a:off x="6064250" y="333375"/>
            <a:ext cx="2971800" cy="4572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lgn="r"/>
            <a:r>
              <a:rPr sz="2100" b="1">
                <a:ea typeface="楷体_GB2312" pitchFamily="49" charset="-122"/>
              </a:rPr>
              <a:t>§1. 需求分析的任务</a:t>
            </a:r>
            <a:endParaRPr sz="2100" b="1">
              <a:ea typeface="楷体_GB2312" pitchFamily="49" charset="-122"/>
            </a:endParaRPr>
          </a:p>
        </p:txBody>
      </p:sp>
      <p:sp>
        <p:nvSpPr>
          <p:cNvPr id="8195" name=""/>
          <p:cNvSpPr/>
          <p:nvPr>
            <p:ph type="body" idx="4294967295"/>
          </p:nvPr>
        </p:nvSpPr>
        <p:spPr>
          <a:xfrm>
            <a:off x="685800" y="1447800"/>
            <a:ext cx="7772400" cy="68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a:solidFill>
                  <a:schemeClr val="tx1"/>
                </a:solidFill>
                <a:latin typeface="Arial"/>
                <a:ea typeface="宋体" pitchFamily="2" charset="-122"/>
              </a:defRPr>
            </a:lvl5pPr>
          </a:lstStyle>
          <a:p>
            <a:pPr lvl="0">
              <a:buNone/>
            </a:pPr>
            <a:r>
              <a:rPr sz="2600" b="1">
                <a:effectLst>
                  <a:outerShdw blurRad="38100" dist="38100" dir="2700000" algn="tl">
                    <a:schemeClr val="bg2"/>
                  </a:outerShdw>
                </a:effectLst>
                <a:ea typeface="楷体_GB2312" pitchFamily="49" charset="-122"/>
              </a:rPr>
              <a:t>5、开发原型系统 </a:t>
            </a:r>
            <a:r>
              <a:rPr sz="2100" b="1">
                <a:effectLst>
                  <a:outerShdw blurRad="38100" dist="38100" dir="2700000" algn="tl">
                    <a:schemeClr val="bg2"/>
                  </a:outerShdw>
                </a:effectLst>
                <a:ea typeface="楷体_GB2312" pitchFamily="49" charset="-122"/>
              </a:rPr>
              <a:t>(Prototyping) ：</a:t>
            </a:r>
            <a:endParaRPr sz="2100" b="1">
              <a:effectLst>
                <a:outerShdw blurRad="38100" dist="38100" dir="2700000" algn="tl">
                  <a:schemeClr val="bg2"/>
                </a:outerShdw>
              </a:effectLst>
              <a:ea typeface="楷体_GB2312" pitchFamily="49" charset="-122"/>
            </a:endParaRPr>
          </a:p>
        </p:txBody>
      </p:sp>
      <p:graphicFrame>
        <p:nvGraphicFramePr>
          <p:cNvPr id="8196" name=""/>
          <p:cNvGraphicFramePr>
            <a:graphicFrameLocks noChangeAspect="1"/>
          </p:cNvGraphicFramePr>
          <p:nvPr/>
        </p:nvGraphicFramePr>
        <p:xfrm flipH="1">
          <a:off x="1692275" y="3114675"/>
          <a:ext cx="1509712" cy="1520825"/>
        </p:xfrm>
        <a:graphic>
          <a:graphicData uri="http://schemas.openxmlformats.org/presentationml/2006/ole">
            <mc:AlternateContent>
              <mc:Choice xmlns:v="urn:schemas-microsoft-com:vml" Requires="v">
                <p:oleObj spid="_x0000_s1038" name="Clip" r:id="rId2" progId="MS_ClipArt_Gallery.5">
                  <p:embed/>
                </p:oleObj>
              </mc:Choice>
              <mc:Fallback>
                <p:oleObj name="Clip" r:id="rId2" progId="MS_ClipArt_Gallery.5">
                  <p:embed/>
                  <p:pic>
                    <p:nvPicPr>
                      <p:cNvPr id="0" name="OLE substitute image"/>
                      <p:cNvPicPr/>
                      <p:nvPr/>
                    </p:nvPicPr>
                    <p:blipFill>
                      <a:blip r:embed="rId3"/>
                      <a:stretch>
                        <a:fillRect/>
                      </a:stretch>
                    </p:blipFill>
                    <p:spPr>
                      <a:xfrm flipH="1">
                        <a:off x="1692275" y="3114675"/>
                        <a:ext cx="1509712" cy="1520825"/>
                      </a:xfrm>
                      <a:prstGeom prst="rect">
                        <a:avLst/>
                      </a:prstGeom>
                    </p:spPr>
                  </p:pic>
                </p:oleObj>
              </mc:Fallback>
            </mc:AlternateContent>
          </a:graphicData>
        </a:graphic>
      </p:graphicFrame>
      <p:sp>
        <p:nvSpPr>
          <p:cNvPr id="8198" name=""/>
          <p:cNvSpPr/>
          <p:nvPr/>
        </p:nvSpPr>
        <p:spPr>
          <a:xfrm>
            <a:off x="3143250" y="3495675"/>
            <a:ext cx="1066800" cy="822325"/>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r>
              <a:rPr b="1">
                <a:ea typeface="楷体_GB2312" pitchFamily="49" charset="-122"/>
              </a:rPr>
              <a:t>“样机</a:t>
            </a:r>
            <a:endParaRPr b="1">
              <a:ea typeface="楷体_GB2312" pitchFamily="49" charset="-122"/>
            </a:endParaRPr>
          </a:p>
          <a:p>
            <a:pPr lvl="0"/>
            <a:r>
              <a:rPr b="1">
                <a:ea typeface="楷体_GB2312" pitchFamily="49" charset="-122"/>
              </a:rPr>
              <a:t>试用”</a:t>
            </a:r>
            <a:endParaRPr sz="2800" b="1">
              <a:ea typeface="楷体_GB2312" pitchFamily="49" charset="-122"/>
            </a:endParaRPr>
          </a:p>
        </p:txBody>
      </p:sp>
      <p:sp>
        <p:nvSpPr>
          <p:cNvPr id="8199" name=""/>
          <p:cNvSpPr/>
          <p:nvPr/>
        </p:nvSpPr>
        <p:spPr>
          <a:xfrm>
            <a:off x="4511675" y="3724275"/>
            <a:ext cx="1066800" cy="304800"/>
          </a:xfrm>
          <a:prstGeom prst="rightArrow">
            <a:avLst>
              <a:gd name="adj1" fmla="val 50000"/>
              <a:gd name="adj2" fmla="val 87500"/>
            </a:avLst>
          </a:prstGeom>
          <a:noFill/>
          <a:ln>
            <a:solidFill>
              <a:schemeClr val="tx1"/>
            </a:solidFill>
            <a:miter lim="800000"/>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05" name=""/>
          <p:cNvSpPr/>
          <p:nvPr/>
        </p:nvSpPr>
        <p:spPr>
          <a:xfrm>
            <a:off x="6035675" y="2276475"/>
            <a:ext cx="838200" cy="1189038"/>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50000"/>
              </a:spcBef>
            </a:pPr>
            <a:r>
              <a:rPr sz="7200">
                <a:latin typeface="Wingdings" pitchFamily="2" charset="2"/>
              </a:rPr>
              <a:t>C</a:t>
            </a:r>
            <a:endParaRPr sz="7200">
              <a:latin typeface="Wingdings" pitchFamily="2" charset="2"/>
            </a:endParaRPr>
          </a:p>
        </p:txBody>
      </p:sp>
      <p:sp>
        <p:nvSpPr>
          <p:cNvPr id="8206" name=""/>
          <p:cNvSpPr/>
          <p:nvPr/>
        </p:nvSpPr>
        <p:spPr>
          <a:xfrm>
            <a:off x="6081712" y="3419475"/>
            <a:ext cx="914400" cy="1189038"/>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50000"/>
              </a:spcBef>
            </a:pPr>
            <a:r>
              <a:rPr sz="7200">
                <a:latin typeface="Wingdings" pitchFamily="2" charset="2"/>
              </a:rPr>
              <a:t>D</a:t>
            </a:r>
            <a:endParaRPr sz="7200">
              <a:latin typeface="Wingdings" pitchFamily="2" charset="2"/>
            </a:endParaRPr>
          </a:p>
        </p:txBody>
      </p:sp>
      <p:sp>
        <p:nvSpPr>
          <p:cNvPr id="8207" name=""/>
          <p:cNvSpPr/>
          <p:nvPr/>
        </p:nvSpPr>
        <p:spPr>
          <a:xfrm>
            <a:off x="6081712" y="4562475"/>
            <a:ext cx="685800" cy="1189038"/>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spcBef>
                <a:spcPct val="50000"/>
              </a:spcBef>
            </a:pPr>
            <a:r>
              <a:rPr sz="7200">
                <a:latin typeface="Wingdings" pitchFamily="2" charset="2"/>
              </a:rPr>
              <a:t>G</a:t>
            </a:r>
            <a:endParaRPr sz="7200">
              <a:latin typeface="Wingdings" pitchFamily="2" charset="2"/>
            </a:endParaRPr>
          </a:p>
        </p:txBody>
      </p:sp>
      <p:cxnSp>
        <p:nvCxnSpPr>
          <p:cNvPr id="8208" name=""/>
          <p:cNvCxnSpPr/>
          <p:nvPr/>
        </p:nvCxnSpPr>
        <p:spPr>
          <a:xfrm>
            <a:off x="1763712" y="765175"/>
            <a:ext cx="7272338" cy="0"/>
          </a:xfrm>
          <a:prstGeom prst="line">
            <a:avLst/>
          </a:prstGeom>
          <a:noFill/>
          <a:ln w="22225">
            <a:solidFill>
              <a:schemeClr val="accent2"/>
            </a:solidFill>
            <a:miter lim="800000"/>
          </a:ln>
        </p:spPr>
      </p:cxnSp>
      <p:sp>
        <p:nvSpPr>
          <p:cNvPr id="8209" name="Date Placeholder 3"/>
          <p:cNvSpPr>
            <a:spLocks noGrp="1"/>
          </p:cNvSpPr>
          <p:nvPr>
            <p:ph type="dt" sz="half" idx="2"/>
          </p:nvPr>
        </p:nvSpPr>
        <p:spPr/>
        <p:txBody>
          <a:bodyPr/>
          <a:lstStyle/>
          <a:p>
            <a:pPr lvl="0"/>
            <a:endParaRPr kumimoji="0" sz="1200">
              <a:latin typeface="Garamond" pitchFamily="18" charset="0"/>
            </a:endParaRPr>
          </a:p>
        </p:txBody>
      </p:sp>
      <p:sp>
        <p:nvSpPr>
          <p:cNvPr id="8210" name="Footer Placeholder 4"/>
          <p:cNvSpPr>
            <a:spLocks noGrp="1"/>
          </p:cNvSpPr>
          <p:nvPr>
            <p:ph type="ftr" sz="quarter" idx="3"/>
          </p:nvPr>
        </p:nvSpPr>
        <p:spPr/>
        <p:txBody>
          <a:bodyPr/>
          <a:lstStyle/>
          <a:p>
            <a:pPr lvl="0" algn="ctr"/>
            <a:fld id="{AA5E9206-E6BF-45C6-B9B9-9990E39B19AD}"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11" name="PROJCTOR.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fill="hold" grpId="0" nodeType="afterEffect">
                                  <p:stCondLst>
                                    <p:cond delay="0"/>
                                  </p:stCondLst>
                                  <p:childTnLst>
                                    <p:set>
                                      <p:cBhvr additive="base">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0-#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5" name="WHOOSH.WAV"/>
                                        </p:tgtEl>
                                      </p:cMediaNode>
                                    </p:audio>
                                  </p:subTnLst>
                                </p:cTn>
                              </p:par>
                              <p:par>
                                <p:cTn id="9" presetID="2" presetClass="entr" presetSubtype="4" dur="500" fill="hold" nodeType="withEffect">
                                  <p:stCondLst>
                                    <p:cond delay="0"/>
                                  </p:stCondLst>
                                  <p:childTnLst>
                                    <p:set>
                                      <p:cBhvr additive="base">
                                        <p:cTn id="10" dur="1" fill="hold">
                                          <p:stCondLst>
                                            <p:cond delay="0"/>
                                          </p:stCondLst>
                                        </p:cTn>
                                        <p:tgtEl>
                                          <p:spTgt spid="8208"/>
                                        </p:tgtEl>
                                        <p:attrNameLst>
                                          <p:attrName>style.visibility</p:attrName>
                                        </p:attrNameLst>
                                      </p:cBhvr>
                                      <p:to>
                                        <p:strVal val="visible"/>
                                      </p:to>
                                    </p:set>
                                    <p:anim calcmode="lin" valueType="num">
                                      <p:cBhvr additive="base">
                                        <p:cTn id="11" dur="500" fill="hold"/>
                                        <p:tgtEl>
                                          <p:spTgt spid="8208"/>
                                        </p:tgtEl>
                                        <p:attrNameLst>
                                          <p:attrName>ppt_x</p:attrName>
                                        </p:attrNameLst>
                                      </p:cBhvr>
                                      <p:tavLst>
                                        <p:tav tm="0">
                                          <p:val>
                                            <p:strVal val="#ppt_x"/>
                                          </p:val>
                                        </p:tav>
                                        <p:tav tm="100000">
                                          <p:val>
                                            <p:strVal val="#ppt_x"/>
                                          </p:val>
                                        </p:tav>
                                      </p:tavLst>
                                    </p:anim>
                                    <p:anim calcmode="lin" valueType="num">
                                      <p:cBhvr additive="base">
                                        <p:cTn id="12" dur="500" fill="hold"/>
                                        <p:tgtEl>
                                          <p:spTgt spid="8208"/>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5" presetClass="entr" presetSubtype="0" dur="2000" fill="hold" nodeType="clickEffect">
                                  <p:stCondLst>
                                    <p:cond delay="0"/>
                                  </p:stCondLst>
                                  <p:childTnLst>
                                    <p:set>
                                      <p:cBhvr additive="base">
                                        <p:cTn id="16" dur="1" fill="hold">
                                          <p:stCondLst>
                                            <p:cond delay="0"/>
                                          </p:stCondLst>
                                        </p:cTn>
                                        <p:tgtEl>
                                          <p:spTgt spid="8196"/>
                                        </p:tgtEl>
                                        <p:attrNameLst>
                                          <p:attrName>style.visibility</p:attrName>
                                        </p:attrNameLst>
                                      </p:cBhvr>
                                      <p:to>
                                        <p:strVal val="visible"/>
                                      </p:to>
                                    </p:set>
                                    <p:animEffect transition="in" filter="fade">
                                      <p:cBhvr additive="base">
                                        <p:cTn id="17" dur="2000"/>
                                        <p:tgtEl>
                                          <p:spTgt spid="8196"/>
                                        </p:tgtEl>
                                      </p:cBhvr>
                                    </p:animEffect>
                                    <p:anim calcmode="lin" valueType="num">
                                      <p:cBhvr additive="base">
                                        <p:cTn id="18" dur="2000" fill="hold"/>
                                        <p:tgtEl>
                                          <p:spTgt spid="8196"/>
                                        </p:tgtEl>
                                        <p:attrNameLst>
                                          <p:attrName>style.rotation</p:attrName>
                                        </p:attrNameLst>
                                      </p:cBhvr>
                                      <p:tavLst>
                                        <p:tav tm="0">
                                          <p:val>
                                            <p:fltVal val="720"/>
                                          </p:val>
                                        </p:tav>
                                        <p:tav tm="100000">
                                          <p:val>
                                            <p:fltVal val="0"/>
                                          </p:val>
                                        </p:tav>
                                      </p:tavLst>
                                    </p:anim>
                                    <p:anim calcmode="lin" valueType="num">
                                      <p:cBhvr additive="base">
                                        <p:cTn id="19" dur="2000" fill="hold"/>
                                        <p:tgtEl>
                                          <p:spTgt spid="8196"/>
                                        </p:tgtEl>
                                        <p:attrNameLst>
                                          <p:attrName>ppt_h</p:attrName>
                                        </p:attrNameLst>
                                      </p:cBhvr>
                                      <p:tavLst>
                                        <p:tav tm="0">
                                          <p:val>
                                            <p:fltVal val="0"/>
                                          </p:val>
                                        </p:tav>
                                        <p:tav tm="100000">
                                          <p:val>
                                            <p:strVal val="#ppt_h"/>
                                          </p:val>
                                        </p:tav>
                                      </p:tavLst>
                                    </p:anim>
                                    <p:anim calcmode="lin" valueType="num">
                                      <p:cBhvr additive="base">
                                        <p:cTn id="20" dur="2000" fill="hold"/>
                                        <p:tgtEl>
                                          <p:spTgt spid="8196"/>
                                        </p:tgtEl>
                                        <p:attrNameLst>
                                          <p:attrName>ppt_w</p:attrName>
                                        </p:attrNameLst>
                                      </p:cBhvr>
                                      <p:tavLst>
                                        <p:tav tm="0">
                                          <p:val>
                                            <p:fltVal val="0"/>
                                          </p:val>
                                        </p:tav>
                                        <p:tav tm="100000">
                                          <p:val>
                                            <p:strVal val="#ppt_w"/>
                                          </p:val>
                                        </p:tav>
                                      </p:tavLst>
                                    </p:anim>
                                  </p:childTnLst>
                                  <p:subTnLst>
                                    <p:audio>
                                      <p:cMediaNode>
                                        <p:cTn repeatDur="-9223372036854775808" display="0" masterRel="sameClick">
                                          <p:stCondLst>
                                            <p:cond evt="onStopAudio" delay="0">
                                              <p:tgtEl>
                                                <p:sldTgt/>
                                              </p:tgtEl>
                                            </p:cond>
                                          </p:stCondLst>
                                        </p:cTn>
                                        <p:tgtEl>
                                          <p:sndTgt r:embed="rId6" name="chimes.wav"/>
                                        </p:tgtEl>
                                      </p:cMediaNode>
                                    </p:audio>
                                  </p:subTnLst>
                                </p:cTn>
                              </p:par>
                              <p:par>
                                <p:cTn id="21" presetID="35" presetClass="entr" presetSubtype="0" dur="2000" fill="hold" grpId="1" nodeType="withEffect">
                                  <p:stCondLst>
                                    <p:cond delay="0"/>
                                  </p:stCondLst>
                                  <p:childTnLst>
                                    <p:set>
                                      <p:cBhvr additive="base">
                                        <p:cTn id="22" dur="1" fill="hold">
                                          <p:stCondLst>
                                            <p:cond delay="0"/>
                                          </p:stCondLst>
                                        </p:cTn>
                                        <p:tgtEl>
                                          <p:spTgt spid="8198"/>
                                        </p:tgtEl>
                                        <p:attrNameLst>
                                          <p:attrName>style.visibility</p:attrName>
                                        </p:attrNameLst>
                                      </p:cBhvr>
                                      <p:to>
                                        <p:strVal val="visible"/>
                                      </p:to>
                                    </p:set>
                                    <p:animEffect transition="in" filter="fade">
                                      <p:cBhvr additive="base">
                                        <p:cTn id="23" dur="2000"/>
                                        <p:tgtEl>
                                          <p:spTgt spid="8198"/>
                                        </p:tgtEl>
                                      </p:cBhvr>
                                    </p:animEffect>
                                    <p:anim calcmode="lin" valueType="num">
                                      <p:cBhvr additive="base">
                                        <p:cTn id="24" dur="2000" fill="hold"/>
                                        <p:tgtEl>
                                          <p:spTgt spid="8198"/>
                                        </p:tgtEl>
                                        <p:attrNameLst>
                                          <p:attrName>style.rotation</p:attrName>
                                        </p:attrNameLst>
                                      </p:cBhvr>
                                      <p:tavLst>
                                        <p:tav tm="0">
                                          <p:val>
                                            <p:fltVal val="720"/>
                                          </p:val>
                                        </p:tav>
                                        <p:tav tm="100000">
                                          <p:val>
                                            <p:fltVal val="0"/>
                                          </p:val>
                                        </p:tav>
                                      </p:tavLst>
                                    </p:anim>
                                    <p:anim calcmode="lin" valueType="num">
                                      <p:cBhvr additive="base">
                                        <p:cTn id="25" dur="2000" fill="hold"/>
                                        <p:tgtEl>
                                          <p:spTgt spid="8198"/>
                                        </p:tgtEl>
                                        <p:attrNameLst>
                                          <p:attrName>ppt_h</p:attrName>
                                        </p:attrNameLst>
                                      </p:cBhvr>
                                      <p:tavLst>
                                        <p:tav tm="0">
                                          <p:val>
                                            <p:fltVal val="0"/>
                                          </p:val>
                                        </p:tav>
                                        <p:tav tm="100000">
                                          <p:val>
                                            <p:strVal val="#ppt_h"/>
                                          </p:val>
                                        </p:tav>
                                      </p:tavLst>
                                    </p:anim>
                                    <p:anim calcmode="lin" valueType="num">
                                      <p:cBhvr additive="base">
                                        <p:cTn id="26" dur="2000" fill="hold"/>
                                        <p:tgtEl>
                                          <p:spTgt spid="8198"/>
                                        </p:tgtEl>
                                        <p:attrNameLst>
                                          <p:attrName>ppt_w</p:attrName>
                                        </p:attrNameLst>
                                      </p:cBhvr>
                                      <p:tavLst>
                                        <p:tav tm="0">
                                          <p:val>
                                            <p:fltVal val="0"/>
                                          </p:val>
                                        </p:tav>
                                        <p:tav tm="100000">
                                          <p:val>
                                            <p:strVal val="#ppt_w"/>
                                          </p:val>
                                        </p:tav>
                                      </p:tavLst>
                                    </p:anim>
                                  </p:childTnLst>
                                  <p:subTnLst>
                                    <p:audio>
                                      <p:cMediaNode>
                                        <p:cTn repeatDur="-9223372036854775808" display="0" masterRel="sameClick">
                                          <p:stCondLst>
                                            <p:cond evt="onStopAudio" delay="0">
                                              <p:tgtEl>
                                                <p:sldTgt/>
                                              </p:tgtEl>
                                            </p:cond>
                                          </p:stCondLst>
                                        </p:cTn>
                                        <p:tgtEl>
                                          <p:sndTgt r:embed="rId6" name="chimes.wav"/>
                                        </p:tgtEl>
                                      </p:cMediaNode>
                                    </p:audio>
                                  </p:subTnLst>
                                </p:cTn>
                              </p:par>
                            </p:childTnLst>
                          </p:cTn>
                        </p:par>
                      </p:childTnLst>
                    </p:cTn>
                  </p:par>
                  <p:par>
                    <p:cTn id="27" fill="hold" nodeType="clickPar">
                      <p:stCondLst>
                        <p:cond delay="indefinite"/>
                        <p:cond evt="onBegin" delay="0">
                          <p:tn val="26"/>
                        </p:cond>
                      </p:stCondLst>
                      <p:childTnLst>
                        <p:par>
                          <p:cTn id="28" fill="hold" nodeType="afterGroup">
                            <p:stCondLst>
                              <p:cond delay="0"/>
                            </p:stCondLst>
                            <p:childTnLst>
                              <p:par>
                                <p:cTn id="29" presetID="12" presetClass="entr" presetSubtype="8" dur="1000" fill="hold" nodeType="clickEffect">
                                  <p:stCondLst>
                                    <p:cond delay="0"/>
                                  </p:stCondLst>
                                  <p:childTnLst>
                                    <p:set>
                                      <p:cBhvr additive="base">
                                        <p:cTn id="30" dur="1" fill="hold">
                                          <p:stCondLst>
                                            <p:cond delay="0"/>
                                          </p:stCondLst>
                                        </p:cTn>
                                        <p:tgtEl>
                                          <p:spTgt spid="8199"/>
                                        </p:tgtEl>
                                        <p:attrNameLst>
                                          <p:attrName>style.visibility</p:attrName>
                                        </p:attrNameLst>
                                      </p:cBhvr>
                                      <p:to>
                                        <p:strVal val="visible"/>
                                      </p:to>
                                    </p:set>
                                    <p:animEffect transition="in" filter="slide(fromLeft)">
                                      <p:cBhvr additive="base">
                                        <p:cTn id="31" dur="1000"/>
                                        <p:tgtEl>
                                          <p:spTgt spid="8199"/>
                                        </p:tgtEl>
                                      </p:cBhvr>
                                    </p:animEffect>
                                  </p:childTnLst>
                                  <p:subTnLst>
                                    <p:audio>
                                      <p:cMediaNode>
                                        <p:cTn repeatDur="-9223372036854775808" display="0" masterRel="sameClick">
                                          <p:stCondLst>
                                            <p:cond evt="onStopAudio" delay="0">
                                              <p:tgtEl>
                                                <p:sldTgt/>
                                              </p:tgtEl>
                                            </p:cond>
                                          </p:stCondLst>
                                        </p:cTn>
                                        <p:tgtEl>
                                          <p:sndTgt r:embed="rId7" name="CAMERA.WAV"/>
                                        </p:tgtEl>
                                      </p:cMediaNode>
                                    </p:audio>
                                  </p:subTnLst>
                                </p:cTn>
                              </p:par>
                            </p:childTnLst>
                          </p:cTn>
                        </p:par>
                      </p:childTnLst>
                    </p:cTn>
                  </p:par>
                  <p:par>
                    <p:cTn id="32" fill="hold" nodeType="clickPar">
                      <p:stCondLst>
                        <p:cond delay="indefinite"/>
                        <p:cond evt="onBegin" delay="0">
                          <p:tn val="31"/>
                        </p:cond>
                      </p:stCondLst>
                      <p:childTnLst>
                        <p:par>
                          <p:cTn id="33" fill="hold" nodeType="afterGroup">
                            <p:stCondLst>
                              <p:cond delay="0"/>
                            </p:stCondLst>
                            <p:childTnLst>
                              <p:par>
                                <p:cTn id="34" presetID="56" presetClass="entr" presetSubtype="0" dur="1000" fill="hold" grpId="1" nodeType="clickEffect">
                                  <p:stCondLst>
                                    <p:cond delay="0"/>
                                  </p:stCondLst>
                                  <p:iterate type="lt">
                                    <p:tmPct val="10000"/>
                                  </p:iterate>
                                  <p:childTnLst>
                                    <p:set>
                                      <p:cBhvr additive="base">
                                        <p:cTn id="35" dur="1" fill="hold">
                                          <p:stCondLst>
                                            <p:cond delay="0"/>
                                          </p:stCondLst>
                                        </p:cTn>
                                        <p:tgtEl>
                                          <p:spTgt spid="8205"/>
                                        </p:tgtEl>
                                        <p:attrNameLst>
                                          <p:attrName>style.visibility</p:attrName>
                                        </p:attrNameLst>
                                      </p:cBhvr>
                                      <p:to>
                                        <p:strVal val="visible"/>
                                      </p:to>
                                    </p:set>
                                    <p:anim by="(-#ppt_w*2)" calcmode="lin" valueType="num">
                                      <p:cBhvr additive="base">
                                        <p:cTn id="36" dur="500" autoRev="1" fill="hold">
                                          <p:stCondLst>
                                            <p:cond delay="0"/>
                                          </p:stCondLst>
                                        </p:cTn>
                                        <p:tgtEl>
                                          <p:spTgt spid="8205"/>
                                        </p:tgtEl>
                                        <p:attrNameLst>
                                          <p:attrName>ppt_w</p:attrName>
                                        </p:attrNameLst>
                                      </p:cBhvr>
                                    </p:anim>
                                    <p:anim by="(#ppt_w*0.50)" calcmode="lin" valueType="num">
                                      <p:cBhvr additive="base">
                                        <p:cTn id="37" dur="500" decel="50000" autoRev="1" fill="hold">
                                          <p:stCondLst>
                                            <p:cond delay="0"/>
                                          </p:stCondLst>
                                        </p:cTn>
                                        <p:tgtEl>
                                          <p:spTgt spid="8205"/>
                                        </p:tgtEl>
                                        <p:attrNameLst>
                                          <p:attrName>ppt_x</p:attrName>
                                        </p:attrNameLst>
                                      </p:cBhvr>
                                    </p:anim>
                                    <p:anim from="(-#ppt_h/2)" to="(#ppt_y)" calcmode="lin" valueType="num">
                                      <p:cBhvr additive="base">
                                        <p:cTn id="38" dur="1000" fill="hold">
                                          <p:stCondLst>
                                            <p:cond delay="0"/>
                                          </p:stCondLst>
                                        </p:cTn>
                                        <p:tgtEl>
                                          <p:spTgt spid="8205"/>
                                        </p:tgtEl>
                                        <p:attrNameLst>
                                          <p:attrName>ppt_y</p:attrName>
                                        </p:attrNameLst>
                                      </p:cBhvr>
                                    </p:anim>
                                    <p:animRot by="21600000">
                                      <p:cBhvr additive="base">
                                        <p:cTn id="39" dur="1000" fill="hold">
                                          <p:stCondLst>
                                            <p:cond delay="0"/>
                                          </p:stCondLst>
                                        </p:cTn>
                                        <p:tgtEl>
                                          <p:spTgt spid="8205"/>
                                        </p:tgtEl>
                                        <p:attrNameLst>
                                          <p:attrName>r</p:attrName>
                                        </p:attrNameLst>
                                      </p:cBhvr>
                                    </p:animRot>
                                  </p:childTnLst>
                                  <p:subTnLst>
                                    <p:audio>
                                      <p:cMediaNode>
                                        <p:cTn repeatDur="-9223372036854775808" display="0" masterRel="sameClick">
                                          <p:stCondLst>
                                            <p:cond evt="onStopAudio" delay="0">
                                              <p:tgtEl>
                                                <p:sldTgt/>
                                              </p:tgtEl>
                                            </p:cond>
                                          </p:stCondLst>
                                        </p:cTn>
                                        <p:tgtEl>
                                          <p:sndTgt r:embed="rId8" name="TADA.WAV"/>
                                        </p:tgtEl>
                                      </p:cMediaNode>
                                    </p:audio>
                                  </p:subTnLst>
                                </p:cTn>
                              </p:par>
                            </p:childTnLst>
                          </p:cTn>
                        </p:par>
                      </p:childTnLst>
                    </p:cTn>
                  </p:par>
                  <p:par>
                    <p:cTn id="40" fill="hold" nodeType="clickPar">
                      <p:stCondLst>
                        <p:cond delay="indefinite"/>
                        <p:cond evt="onBegin" delay="0">
                          <p:tn val="39"/>
                        </p:cond>
                      </p:stCondLst>
                      <p:childTnLst>
                        <p:par>
                          <p:cTn id="41" fill="hold" nodeType="afterGroup">
                            <p:stCondLst>
                              <p:cond delay="0"/>
                            </p:stCondLst>
                            <p:childTnLst>
                              <p:par>
                                <p:cTn id="42" presetID="56" presetClass="entr" presetSubtype="0" dur="1000" fill="hold" grpId="1" nodeType="clickEffect">
                                  <p:stCondLst>
                                    <p:cond delay="0"/>
                                  </p:stCondLst>
                                  <p:iterate type="lt">
                                    <p:tmPct val="10000"/>
                                  </p:iterate>
                                  <p:childTnLst>
                                    <p:set>
                                      <p:cBhvr additive="base">
                                        <p:cTn id="43" dur="1" fill="hold">
                                          <p:stCondLst>
                                            <p:cond delay="0"/>
                                          </p:stCondLst>
                                        </p:cTn>
                                        <p:tgtEl>
                                          <p:spTgt spid="8206"/>
                                        </p:tgtEl>
                                        <p:attrNameLst>
                                          <p:attrName>style.visibility</p:attrName>
                                        </p:attrNameLst>
                                      </p:cBhvr>
                                      <p:to>
                                        <p:strVal val="visible"/>
                                      </p:to>
                                    </p:set>
                                    <p:anim by="(-#ppt_w*2)" calcmode="lin" valueType="num">
                                      <p:cBhvr additive="base">
                                        <p:cTn id="44" dur="500" autoRev="1" fill="hold">
                                          <p:stCondLst>
                                            <p:cond delay="0"/>
                                          </p:stCondLst>
                                        </p:cTn>
                                        <p:tgtEl>
                                          <p:spTgt spid="8206"/>
                                        </p:tgtEl>
                                        <p:attrNameLst>
                                          <p:attrName>ppt_w</p:attrName>
                                        </p:attrNameLst>
                                      </p:cBhvr>
                                    </p:anim>
                                    <p:anim by="(#ppt_w*0.50)" calcmode="lin" valueType="num">
                                      <p:cBhvr additive="base">
                                        <p:cTn id="45" dur="500" decel="50000" autoRev="1" fill="hold">
                                          <p:stCondLst>
                                            <p:cond delay="0"/>
                                          </p:stCondLst>
                                        </p:cTn>
                                        <p:tgtEl>
                                          <p:spTgt spid="8206"/>
                                        </p:tgtEl>
                                        <p:attrNameLst>
                                          <p:attrName>ppt_x</p:attrName>
                                        </p:attrNameLst>
                                      </p:cBhvr>
                                    </p:anim>
                                    <p:anim from="(-#ppt_h/2)" to="(#ppt_y)" calcmode="lin" valueType="num">
                                      <p:cBhvr additive="base">
                                        <p:cTn id="46" dur="1000" fill="hold">
                                          <p:stCondLst>
                                            <p:cond delay="0"/>
                                          </p:stCondLst>
                                        </p:cTn>
                                        <p:tgtEl>
                                          <p:spTgt spid="8206"/>
                                        </p:tgtEl>
                                        <p:attrNameLst>
                                          <p:attrName>ppt_y</p:attrName>
                                        </p:attrNameLst>
                                      </p:cBhvr>
                                    </p:anim>
                                    <p:animRot by="21600000">
                                      <p:cBhvr additive="base">
                                        <p:cTn id="47" dur="1000" fill="hold">
                                          <p:stCondLst>
                                            <p:cond delay="0"/>
                                          </p:stCondLst>
                                        </p:cTn>
                                        <p:tgtEl>
                                          <p:spTgt spid="8206"/>
                                        </p:tgtEl>
                                        <p:attrNameLst>
                                          <p:attrName>r</p:attrName>
                                        </p:attrNameLst>
                                      </p:cBhvr>
                                    </p:animRot>
                                  </p:childTnLst>
                                  <p:subTnLst>
                                    <p:audio>
                                      <p:cMediaNode>
                                        <p:cTn repeatDur="-9223372036854775808" display="0" masterRel="sameClick">
                                          <p:stCondLst>
                                            <p:cond evt="onStopAudio" delay="0">
                                              <p:tgtEl>
                                                <p:sldTgt/>
                                              </p:tgtEl>
                                            </p:cond>
                                          </p:stCondLst>
                                        </p:cTn>
                                        <p:tgtEl>
                                          <p:sndTgt r:embed="rId9" name="错误时奏幻想空间.wav"/>
                                        </p:tgtEl>
                                      </p:cMediaNode>
                                    </p:audio>
                                  </p:subTnLst>
                                </p:cTn>
                              </p:par>
                            </p:childTnLst>
                          </p:cTn>
                        </p:par>
                      </p:childTnLst>
                    </p:cTn>
                  </p:par>
                  <p:par>
                    <p:cTn id="48" fill="hold" nodeType="clickPar">
                      <p:stCondLst>
                        <p:cond delay="indefinite"/>
                        <p:cond evt="onBegin" delay="0">
                          <p:tn val="47"/>
                        </p:cond>
                      </p:stCondLst>
                      <p:childTnLst>
                        <p:par>
                          <p:cTn id="49" fill="hold" nodeType="afterGroup">
                            <p:stCondLst>
                              <p:cond delay="0"/>
                            </p:stCondLst>
                            <p:childTnLst>
                              <p:par>
                                <p:cTn id="50" presetID="56" presetClass="entr" presetSubtype="0" dur="1000" fill="hold" grpId="1" nodeType="clickEffect">
                                  <p:stCondLst>
                                    <p:cond delay="0"/>
                                  </p:stCondLst>
                                  <p:iterate type="lt">
                                    <p:tmPct val="10000"/>
                                  </p:iterate>
                                  <p:childTnLst>
                                    <p:set>
                                      <p:cBhvr additive="base">
                                        <p:cTn id="51" dur="1" fill="hold">
                                          <p:stCondLst>
                                            <p:cond delay="0"/>
                                          </p:stCondLst>
                                        </p:cTn>
                                        <p:tgtEl>
                                          <p:spTgt spid="8207"/>
                                        </p:tgtEl>
                                        <p:attrNameLst>
                                          <p:attrName>style.visibility</p:attrName>
                                        </p:attrNameLst>
                                      </p:cBhvr>
                                      <p:to>
                                        <p:strVal val="visible"/>
                                      </p:to>
                                    </p:set>
                                    <p:anim by="(-#ppt_w*2)" calcmode="lin" valueType="num">
                                      <p:cBhvr additive="base">
                                        <p:cTn id="52" dur="500" autoRev="1" fill="hold">
                                          <p:stCondLst>
                                            <p:cond delay="0"/>
                                          </p:stCondLst>
                                        </p:cTn>
                                        <p:tgtEl>
                                          <p:spTgt spid="8207"/>
                                        </p:tgtEl>
                                        <p:attrNameLst>
                                          <p:attrName>ppt_w</p:attrName>
                                        </p:attrNameLst>
                                      </p:cBhvr>
                                    </p:anim>
                                    <p:anim by="(#ppt_w*0.50)" calcmode="lin" valueType="num">
                                      <p:cBhvr additive="base">
                                        <p:cTn id="53" dur="500" decel="50000" autoRev="1" fill="hold">
                                          <p:stCondLst>
                                            <p:cond delay="0"/>
                                          </p:stCondLst>
                                        </p:cTn>
                                        <p:tgtEl>
                                          <p:spTgt spid="8207"/>
                                        </p:tgtEl>
                                        <p:attrNameLst>
                                          <p:attrName>ppt_x</p:attrName>
                                        </p:attrNameLst>
                                      </p:cBhvr>
                                    </p:anim>
                                    <p:anim from="(-#ppt_h/2)" to="(#ppt_y)" calcmode="lin" valueType="num">
                                      <p:cBhvr additive="base">
                                        <p:cTn id="54" dur="1000" fill="hold">
                                          <p:stCondLst>
                                            <p:cond delay="0"/>
                                          </p:stCondLst>
                                        </p:cTn>
                                        <p:tgtEl>
                                          <p:spTgt spid="8207"/>
                                        </p:tgtEl>
                                        <p:attrNameLst>
                                          <p:attrName>ppt_y</p:attrName>
                                        </p:attrNameLst>
                                      </p:cBhvr>
                                    </p:anim>
                                    <p:animRot by="21600000">
                                      <p:cBhvr additive="base">
                                        <p:cTn id="55" dur="1000" fill="hold">
                                          <p:stCondLst>
                                            <p:cond delay="0"/>
                                          </p:stCondLst>
                                        </p:cTn>
                                        <p:tgtEl>
                                          <p:spTgt spid="8207"/>
                                        </p:tgtEl>
                                        <p:attrNameLst>
                                          <p:attrName>r</p:attrName>
                                        </p:attrNameLst>
                                      </p:cBhvr>
                                    </p:animRot>
                                  </p:childTnLst>
                                  <p:subTnLst>
                                    <p:audio>
                                      <p:cMediaNode>
                                        <p:cTn repeatDur="-9223372036854775808" display="0" masterRel="sameClick">
                                          <p:stCondLst>
                                            <p:cond evt="onStopAudio" delay="0">
                                              <p:tgtEl>
                                                <p:sldTgt/>
                                              </p:tgtEl>
                                            </p:cond>
                                          </p:stCondLst>
                                        </p:cTn>
                                        <p:tgtEl>
                                          <p:sndTgt r:embed="rId10" name="DING.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8198" grpId="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
          <p:cNvSpPr/>
          <p:nvPr/>
        </p:nvSpPr>
        <p:spPr>
          <a:xfrm>
            <a:off x="1752600" y="2057400"/>
            <a:ext cx="1828800" cy="381000"/>
          </a:xfrm>
          <a:prstGeom prst="rect">
            <a:avLst/>
          </a:prstGeom>
          <a:no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2000" b="1">
                <a:solidFill>
                  <a:srgbClr val="26BED2"/>
                </a:solidFill>
                <a:latin typeface="幼圆" pitchFamily="49" charset="-122"/>
                <a:ea typeface="幼圆" pitchFamily="49" charset="-122"/>
              </a:rPr>
              <a:t>一、数据流图  </a:t>
            </a:r>
            <a:endParaRPr kumimoji="0" sz="2000" b="1">
              <a:solidFill>
                <a:srgbClr val="26BED2"/>
              </a:solidFill>
              <a:latin typeface="幼圆" pitchFamily="49" charset="-122"/>
              <a:ea typeface="幼圆" pitchFamily="49" charset="-122"/>
            </a:endParaRPr>
          </a:p>
        </p:txBody>
      </p:sp>
      <p:sp>
        <p:nvSpPr>
          <p:cNvPr id="52227" name=""/>
          <p:cNvSpPr/>
          <p:nvPr/>
        </p:nvSpPr>
        <p:spPr>
          <a:xfrm>
            <a:off x="1752600" y="1143000"/>
            <a:ext cx="2590800" cy="457200"/>
          </a:xfrm>
          <a:prstGeom prst="rect">
            <a:avLst/>
          </a:prstGeom>
          <a:no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2000" b="1">
                <a:solidFill>
                  <a:srgbClr val="FF0000"/>
                </a:solidFill>
                <a:ea typeface="楷体_GB2312" pitchFamily="49" charset="-122"/>
              </a:rPr>
              <a:t>面向数据流的方法 </a:t>
            </a:r>
            <a:endParaRPr kumimoji="0" sz="2000" b="1">
              <a:solidFill>
                <a:srgbClr val="FF0000"/>
              </a:solidFill>
              <a:ea typeface="楷体_GB2312" pitchFamily="49" charset="-122"/>
            </a:endParaRPr>
          </a:p>
        </p:txBody>
      </p:sp>
      <p:sp>
        <p:nvSpPr>
          <p:cNvPr id="52228" name=""/>
          <p:cNvSpPr/>
          <p:nvPr/>
        </p:nvSpPr>
        <p:spPr>
          <a:xfrm>
            <a:off x="3276600" y="1981200"/>
            <a:ext cx="3886200" cy="533400"/>
          </a:xfrm>
          <a:prstGeom prst="rect">
            <a:avLst/>
          </a:prstGeom>
          <a:no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2000" b="1">
                <a:solidFill>
                  <a:srgbClr val="26BED2"/>
                </a:solidFill>
                <a:latin typeface="幼圆" pitchFamily="49" charset="-122"/>
                <a:ea typeface="幼圆" pitchFamily="49" charset="-122"/>
              </a:rPr>
              <a:t> ---- </a:t>
            </a:r>
            <a:r>
              <a:rPr kumimoji="0" sz="1800" b="1">
                <a:solidFill>
                  <a:srgbClr val="FF7C80"/>
                </a:solidFill>
                <a:latin typeface="Arial"/>
                <a:ea typeface="幼圆" pitchFamily="49" charset="-122"/>
              </a:rPr>
              <a:t>DFD（Data Flow Diagram）</a:t>
            </a:r>
            <a:endParaRPr kumimoji="0" sz="1800" b="1">
              <a:solidFill>
                <a:srgbClr val="FF7C80"/>
              </a:solidFill>
              <a:latin typeface="Arial"/>
              <a:ea typeface="幼圆" pitchFamily="49" charset="-122"/>
            </a:endParaRPr>
          </a:p>
        </p:txBody>
      </p:sp>
      <p:grpSp>
        <p:nvGrpSpPr>
          <p:cNvPr id="52229" name=""/>
          <p:cNvGrpSpPr/>
          <p:nvPr/>
        </p:nvGrpSpPr>
        <p:grpSpPr>
          <a:xfrm>
            <a:off x="1981200" y="3200400"/>
            <a:ext cx="6400800" cy="2133600"/>
            <a:chOff x="1248" y="2016"/>
            <a:chExt cx="4032" cy="1344"/>
          </a:xfrm>
        </p:grpSpPr>
        <p:sp>
          <p:nvSpPr>
            <p:cNvPr id="52230" name=""/>
            <p:cNvSpPr/>
            <p:nvPr/>
          </p:nvSpPr>
          <p:spPr>
            <a:xfrm>
              <a:off x="1248" y="2208"/>
              <a:ext cx="4032" cy="1152"/>
            </a:xfrm>
            <a:prstGeom prst="wedgeRectCallout">
              <a:avLst>
                <a:gd name="adj1" fmla="val -17731"/>
                <a:gd name="adj2" fmla="val -29338"/>
              </a:avLst>
            </a:prstGeom>
            <a:noFill/>
            <a:ln w="38100" cmpd="dbl">
              <a:solidFill>
                <a:srgbClr val="FF7C80"/>
              </a:solidFill>
              <a:miter lim="800000"/>
            </a:ln>
          </p:spPr>
          <p:txBody>
            <a:bodyPr anchor="ctr" anchorCtr="0">
              <a:no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lnSpc>
                  <a:spcPct val="120000"/>
                </a:lnSpc>
              </a:pPr>
              <a:r>
                <a:rPr kumimoji="0" sz="2000" b="1">
                  <a:solidFill>
                    <a:srgbClr val="FF7C80"/>
                  </a:solidFill>
                  <a:latin typeface="幼圆" pitchFamily="49" charset="-122"/>
                  <a:ea typeface="幼圆" pitchFamily="49" charset="-122"/>
                </a:rPr>
                <a:t>    是用来描述系统逻辑模型的一种图形工具。</a:t>
              </a:r>
              <a:endParaRPr kumimoji="0" sz="2000" b="1">
                <a:solidFill>
                  <a:srgbClr val="FF7C80"/>
                </a:solidFill>
                <a:latin typeface="幼圆" pitchFamily="49" charset="-122"/>
                <a:ea typeface="幼圆" pitchFamily="49" charset="-122"/>
              </a:endParaRPr>
            </a:p>
            <a:p>
              <a:pPr lvl="0" eaLnBrk="0" hangingPunct="0">
                <a:lnSpc>
                  <a:spcPct val="120000"/>
                </a:lnSpc>
              </a:pPr>
              <a:r>
                <a:rPr kumimoji="0" sz="2000" b="1">
                  <a:solidFill>
                    <a:srgbClr val="FF7C80"/>
                  </a:solidFill>
                  <a:latin typeface="幼圆" pitchFamily="49" charset="-122"/>
                  <a:ea typeface="幼圆" pitchFamily="49" charset="-122"/>
                </a:rPr>
                <a:t>    数据流图从数据传递和加工的角度，以图形的方式</a:t>
              </a:r>
              <a:endParaRPr kumimoji="0" sz="2000" b="1">
                <a:solidFill>
                  <a:srgbClr val="FF7C80"/>
                </a:solidFill>
                <a:latin typeface="幼圆" pitchFamily="49" charset="-122"/>
                <a:ea typeface="幼圆" pitchFamily="49" charset="-122"/>
              </a:endParaRPr>
            </a:p>
            <a:p>
              <a:pPr lvl="0" eaLnBrk="0" hangingPunct="0">
                <a:lnSpc>
                  <a:spcPct val="120000"/>
                </a:lnSpc>
              </a:pPr>
              <a:r>
                <a:rPr kumimoji="0" sz="2000" b="1">
                  <a:solidFill>
                    <a:srgbClr val="FF7C80"/>
                  </a:solidFill>
                  <a:latin typeface="幼圆" pitchFamily="49" charset="-122"/>
                  <a:ea typeface="幼圆" pitchFamily="49" charset="-122"/>
                </a:rPr>
                <a:t>刻画数据流从输入到输出的移动变换过程。                                                                     </a:t>
              </a:r>
              <a:endParaRPr kumimoji="0" sz="2000" b="1">
                <a:solidFill>
                  <a:srgbClr val="FF7C80"/>
                </a:solidFill>
                <a:latin typeface="幼圆" pitchFamily="49" charset="-122"/>
                <a:ea typeface="幼圆" pitchFamily="49" charset="-122"/>
              </a:endParaRPr>
            </a:p>
          </p:txBody>
        </p:sp>
        <p:sp>
          <p:nvSpPr>
            <p:cNvPr id="52231" name=""/>
            <p:cNvSpPr/>
            <p:nvPr/>
          </p:nvSpPr>
          <p:spPr>
            <a:xfrm>
              <a:off x="2832" y="2016"/>
              <a:ext cx="720" cy="336"/>
            </a:xfrm>
            <a:prstGeom prst="rect">
              <a:avLst/>
            </a:prstGeom>
            <a:solidFill>
              <a:srgbClr val="FF7C80"/>
            </a:solidFill>
            <a:ln>
              <a:noFill/>
              <a:miter lim="800000"/>
            </a:ln>
            <a:effectLst>
              <a:outerShdw dist="107763" dir="18900000" algn="ctr">
                <a:srgbClr val="FF7C80">
                  <a:alpha val="50000"/>
                </a:srgbClr>
              </a:outerShdw>
            </a:effectLst>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2000" b="1">
                  <a:solidFill>
                    <a:schemeClr val="bg1"/>
                  </a:solidFill>
                  <a:latin typeface="Arial"/>
                  <a:ea typeface="楷体_GB2312" pitchFamily="49" charset="-122"/>
                </a:rPr>
                <a:t>DFD</a:t>
              </a:r>
              <a:endParaRPr kumimoji="0" sz="2000" b="1">
                <a:solidFill>
                  <a:schemeClr val="bg1"/>
                </a:solidFill>
                <a:latin typeface="Arial"/>
                <a:ea typeface="楷体_GB2312" pitchFamily="49" charset="-122"/>
              </a:endParaRPr>
            </a:p>
          </p:txBody>
        </p:sp>
      </p:grpSp>
      <p:sp>
        <p:nvSpPr>
          <p:cNvPr id="52232" name="Date Placeholder 1"/>
          <p:cNvSpPr>
            <a:spLocks noGrp="1"/>
          </p:cNvSpPr>
          <p:nvPr>
            <p:ph type="dt" sz="half"/>
          </p:nvPr>
        </p:nvSpPr>
        <p:spPr/>
        <p:txBody>
          <a:bodyPr/>
          <a:lstStyle/>
          <a:p>
            <a:pPr lvl="0"/>
            <a:endParaRPr kumimoji="0" sz="1200">
              <a:latin typeface="Garamond" pitchFamily="18" charset="0"/>
            </a:endParaRPr>
          </a:p>
        </p:txBody>
      </p:sp>
      <p:sp>
        <p:nvSpPr>
          <p:cNvPr id="52233" name="Footer Placeholder 2"/>
          <p:cNvSpPr>
            <a:spLocks noGrp="1"/>
          </p:cNvSpPr>
          <p:nvPr>
            <p:ph type="ftr" sz="quarter" idx="1"/>
          </p:nvPr>
        </p:nvSpPr>
        <p:spPr/>
        <p:txBody>
          <a:bodyPr/>
          <a:lstStyle/>
          <a:p>
            <a:pPr lvl="0" algn="ctr"/>
            <a:fld id="{DA5170D5-A3C0-48FC-A92C-15241ECC105B}"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3" name="PROJCTOR.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7" presetClass="entr" presetSubtype="8" dur="500" fill="hold" grpId="0" nodeType="clickEffect">
                                  <p:stCondLst>
                                    <p:cond delay="0"/>
                                  </p:stCondLst>
                                  <p:childTnLst>
                                    <p:set>
                                      <p:cBhvr additive="base">
                                        <p:cTn id="6" dur="1" fill="hold">
                                          <p:stCondLst>
                                            <p:cond delay="0"/>
                                          </p:stCondLst>
                                        </p:cTn>
                                        <p:tgtEl>
                                          <p:spTgt spid="52226"/>
                                        </p:tgtEl>
                                        <p:attrNameLst>
                                          <p:attrName>style.visibility</p:attrName>
                                        </p:attrNameLst>
                                      </p:cBhvr>
                                      <p:to>
                                        <p:strVal val="visible"/>
                                      </p:to>
                                    </p:set>
                                    <p:anim calcmode="lin" valueType="num">
                                      <p:cBhvr additive="base">
                                        <p:cTn id="7" dur="500" fill="hold"/>
                                        <p:tgtEl>
                                          <p:spTgt spid="52226"/>
                                        </p:tgtEl>
                                        <p:attrNameLst>
                                          <p:attrName>ppt_x</p:attrName>
                                        </p:attrNameLst>
                                      </p:cBhvr>
                                      <p:tavLst>
                                        <p:tav tm="0">
                                          <p:val>
                                            <p:strVal val="#ppt_x-#ppt_w/2"/>
                                          </p:val>
                                        </p:tav>
                                        <p:tav tm="100000">
                                          <p:val>
                                            <p:strVal val="#ppt_x"/>
                                          </p:val>
                                        </p:tav>
                                      </p:tavLst>
                                    </p:anim>
                                    <p:anim calcmode="lin" valueType="num">
                                      <p:cBhvr additive="base">
                                        <p:cTn id="8" dur="500" fill="hold"/>
                                        <p:tgtEl>
                                          <p:spTgt spid="52226"/>
                                        </p:tgtEl>
                                        <p:attrNameLst>
                                          <p:attrName>ppt_y</p:attrName>
                                        </p:attrNameLst>
                                      </p:cBhvr>
                                      <p:tavLst>
                                        <p:tav tm="0">
                                          <p:val>
                                            <p:strVal val="#ppt_y"/>
                                          </p:val>
                                        </p:tav>
                                        <p:tav tm="100000">
                                          <p:val>
                                            <p:strVal val="#ppt_y"/>
                                          </p:val>
                                        </p:tav>
                                      </p:tavLst>
                                    </p:anim>
                                    <p:anim calcmode="lin" valueType="num">
                                      <p:cBhvr additive="base">
                                        <p:cTn id="9" dur="500" fill="hold"/>
                                        <p:tgtEl>
                                          <p:spTgt spid="52226"/>
                                        </p:tgtEl>
                                        <p:attrNameLst>
                                          <p:attrName>ppt_w</p:attrName>
                                        </p:attrNameLst>
                                      </p:cBhvr>
                                      <p:tavLst>
                                        <p:tav tm="0">
                                          <p:val>
                                            <p:fltVal val="0"/>
                                          </p:val>
                                        </p:tav>
                                        <p:tav tm="100000">
                                          <p:val>
                                            <p:strVal val="#ppt_w"/>
                                          </p:val>
                                        </p:tav>
                                      </p:tavLst>
                                    </p:anim>
                                    <p:anim calcmode="lin" valueType="num">
                                      <p:cBhvr additive="base">
                                        <p:cTn id="10" dur="500" fill="hold"/>
                                        <p:tgtEl>
                                          <p:spTgt spid="52226"/>
                                        </p:tgtEl>
                                        <p:attrNameLst>
                                          <p:attrName>ppt_h</p:attrName>
                                        </p:attrNameLst>
                                      </p:cBhvr>
                                      <p:tavLst>
                                        <p:tav tm="0">
                                          <p:val>
                                            <p:strVal val="#ppt_h"/>
                                          </p:val>
                                        </p:tav>
                                        <p:tav tm="100000">
                                          <p:val>
                                            <p:strVal val="#ppt_h"/>
                                          </p:val>
                                        </p:tav>
                                      </p:tavLst>
                                    </p:anim>
                                  </p:childTnLst>
                                </p:cTn>
                              </p:par>
                            </p:childTnLst>
                          </p:cTn>
                        </p:par>
                      </p:childTnLst>
                    </p:cTn>
                  </p:par>
                  <p:par>
                    <p:cTn id="11" fill="hold" nodeType="clickPar">
                      <p:stCondLst>
                        <p:cond delay="indefinite"/>
                      </p:stCondLst>
                      <p:childTnLst>
                        <p:par>
                          <p:cTn id="12" fill="hold" nodeType="afterGroup">
                            <p:stCondLst>
                              <p:cond delay="0"/>
                            </p:stCondLst>
                            <p:childTnLst>
                              <p:par>
                                <p:cTn id="13" presetID="17" presetClass="entr" presetSubtype="8" dur="500" fill="hold" grpId="1" nodeType="clickEffect">
                                  <p:stCondLst>
                                    <p:cond delay="0"/>
                                  </p:stCondLst>
                                  <p:childTnLst>
                                    <p:set>
                                      <p:cBhvr additive="base">
                                        <p:cTn id="14" dur="1" fill="hold">
                                          <p:stCondLst>
                                            <p:cond delay="0"/>
                                          </p:stCondLst>
                                        </p:cTn>
                                        <p:tgtEl>
                                          <p:spTgt spid="52228"/>
                                        </p:tgtEl>
                                        <p:attrNameLst>
                                          <p:attrName>style.visibility</p:attrName>
                                        </p:attrNameLst>
                                      </p:cBhvr>
                                      <p:to>
                                        <p:strVal val="visible"/>
                                      </p:to>
                                    </p:set>
                                    <p:anim calcmode="lin" valueType="num">
                                      <p:cBhvr additive="base">
                                        <p:cTn id="15" dur="500" fill="hold"/>
                                        <p:tgtEl>
                                          <p:spTgt spid="52228"/>
                                        </p:tgtEl>
                                        <p:attrNameLst>
                                          <p:attrName>ppt_x</p:attrName>
                                        </p:attrNameLst>
                                      </p:cBhvr>
                                      <p:tavLst>
                                        <p:tav tm="0">
                                          <p:val>
                                            <p:strVal val="#ppt_x-#ppt_w/2"/>
                                          </p:val>
                                        </p:tav>
                                        <p:tav tm="100000">
                                          <p:val>
                                            <p:strVal val="#ppt_x"/>
                                          </p:val>
                                        </p:tav>
                                      </p:tavLst>
                                    </p:anim>
                                    <p:anim calcmode="lin" valueType="num">
                                      <p:cBhvr additive="base">
                                        <p:cTn id="16" dur="500" fill="hold"/>
                                        <p:tgtEl>
                                          <p:spTgt spid="52228"/>
                                        </p:tgtEl>
                                        <p:attrNameLst>
                                          <p:attrName>ppt_y</p:attrName>
                                        </p:attrNameLst>
                                      </p:cBhvr>
                                      <p:tavLst>
                                        <p:tav tm="0">
                                          <p:val>
                                            <p:strVal val="#ppt_y"/>
                                          </p:val>
                                        </p:tav>
                                        <p:tav tm="100000">
                                          <p:val>
                                            <p:strVal val="#ppt_y"/>
                                          </p:val>
                                        </p:tav>
                                      </p:tavLst>
                                    </p:anim>
                                    <p:anim calcmode="lin" valueType="num">
                                      <p:cBhvr additive="base">
                                        <p:cTn id="17" dur="500" fill="hold"/>
                                        <p:tgtEl>
                                          <p:spTgt spid="52228"/>
                                        </p:tgtEl>
                                        <p:attrNameLst>
                                          <p:attrName>ppt_w</p:attrName>
                                        </p:attrNameLst>
                                      </p:cBhvr>
                                      <p:tavLst>
                                        <p:tav tm="0">
                                          <p:val>
                                            <p:fltVal val="0"/>
                                          </p:val>
                                        </p:tav>
                                        <p:tav tm="100000">
                                          <p:val>
                                            <p:strVal val="#ppt_w"/>
                                          </p:val>
                                        </p:tav>
                                      </p:tavLst>
                                    </p:anim>
                                    <p:anim calcmode="lin" valueType="num">
                                      <p:cBhvr additive="base">
                                        <p:cTn id="18" dur="500" fill="hold"/>
                                        <p:tgtEl>
                                          <p:spTgt spid="52228"/>
                                        </p:tgtEl>
                                        <p:attrNameLst>
                                          <p:attrName>ppt_h</p:attrName>
                                        </p:attrNameLst>
                                      </p:cBhvr>
                                      <p:tavLst>
                                        <p:tav tm="0">
                                          <p:val>
                                            <p:strVal val="#ppt_h"/>
                                          </p:val>
                                        </p:tav>
                                        <p:tav tm="100000">
                                          <p:val>
                                            <p:strVal val="#ppt_h"/>
                                          </p:val>
                                        </p:tav>
                                      </p:tavLst>
                                    </p:anim>
                                  </p:childTnLst>
                                </p:cTn>
                              </p:par>
                            </p:childTnLst>
                          </p:cTn>
                        </p:par>
                      </p:childTnLst>
                    </p:cTn>
                  </p:par>
                  <p:par>
                    <p:cTn id="19" fill="hold" nodeType="clickPar">
                      <p:stCondLst>
                        <p:cond delay="indefinite"/>
                      </p:stCondLst>
                      <p:childTnLst>
                        <p:par>
                          <p:cTn id="20" fill="hold" nodeType="afterGroup">
                            <p:stCondLst>
                              <p:cond delay="0"/>
                            </p:stCondLst>
                            <p:childTnLst>
                              <p:par>
                                <p:cTn id="21" presetID="14" presetClass="entr" presetSubtype="5" dur="500" fill="hold" nodeType="clickEffect">
                                  <p:stCondLst>
                                    <p:cond delay="0"/>
                                  </p:stCondLst>
                                  <p:childTnLst>
                                    <p:set>
                                      <p:cBhvr additive="base">
                                        <p:cTn id="22" dur="1" fill="hold">
                                          <p:stCondLst>
                                            <p:cond delay="0"/>
                                          </p:stCondLst>
                                        </p:cTn>
                                        <p:tgtEl>
                                          <p:spTgt spid="52229"/>
                                        </p:tgtEl>
                                        <p:attrNameLst>
                                          <p:attrName>style.visibility</p:attrName>
                                        </p:attrNameLst>
                                      </p:cBhvr>
                                      <p:to>
                                        <p:strVal val="visible"/>
                                      </p:to>
                                    </p:set>
                                    <p:animEffect transition="in" filter="randombar(vertical)">
                                      <p:cBhvr additive="base">
                                        <p:cTn id="23" dur="500"/>
                                        <p:tgtEl>
                                          <p:spTgt spid="522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8"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4" name=""/>
          <p:cNvSpPr/>
          <p:nvPr/>
        </p:nvSpPr>
        <p:spPr>
          <a:xfrm>
            <a:off x="1905000" y="3505200"/>
            <a:ext cx="381000" cy="762000"/>
          </a:xfrm>
          <a:prstGeom prst="rect">
            <a:avLst/>
          </a:prstGeom>
          <a:solidFill>
            <a:schemeClr val="bg1"/>
          </a:solid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solidFill>
                  <a:srgbClr val="FF7C80"/>
                </a:solidFill>
                <a:effectLst>
                  <a:outerShdw blurRad="38100" dist="38100" dir="2700000" algn="tl">
                    <a:schemeClr val="bg2"/>
                  </a:outerShdw>
                </a:effectLst>
                <a:ea typeface="文鼎细圆" pitchFamily="49" charset="-122"/>
              </a:rPr>
              <a:t>储</a:t>
            </a:r>
            <a:endParaRPr kumimoji="0" sz="1800" b="1">
              <a:solidFill>
                <a:srgbClr val="FF7C80"/>
              </a:solidFill>
              <a:effectLst>
                <a:outerShdw blurRad="38100" dist="38100" dir="2700000" algn="tl">
                  <a:schemeClr val="bg2"/>
                </a:outerShdw>
              </a:effectLst>
              <a:ea typeface="文鼎细圆" pitchFamily="49" charset="-122"/>
            </a:endParaRPr>
          </a:p>
          <a:p>
            <a:pPr lvl="0" algn="ctr" eaLnBrk="0" hangingPunct="0"/>
            <a:r>
              <a:rPr kumimoji="0" sz="1800" b="1">
                <a:solidFill>
                  <a:srgbClr val="FF7C80"/>
                </a:solidFill>
                <a:effectLst>
                  <a:outerShdw blurRad="38100" dist="38100" dir="2700000" algn="tl">
                    <a:schemeClr val="bg2"/>
                  </a:outerShdw>
                </a:effectLst>
                <a:ea typeface="文鼎细圆" pitchFamily="49" charset="-122"/>
              </a:rPr>
              <a:t>户</a:t>
            </a:r>
            <a:endParaRPr kumimoji="0" sz="1800" b="1">
              <a:solidFill>
                <a:srgbClr val="FF7C80"/>
              </a:solidFill>
              <a:effectLst>
                <a:outerShdw blurRad="38100" dist="38100" dir="2700000" algn="tl">
                  <a:schemeClr val="bg2"/>
                </a:outerShdw>
              </a:effectLst>
              <a:ea typeface="文鼎细圆" pitchFamily="49" charset="-122"/>
            </a:endParaRPr>
          </a:p>
        </p:txBody>
      </p:sp>
      <p:sp>
        <p:nvSpPr>
          <p:cNvPr id="54275" name=""/>
          <p:cNvSpPr/>
          <p:nvPr/>
        </p:nvSpPr>
        <p:spPr>
          <a:xfrm>
            <a:off x="4419600" y="3048000"/>
            <a:ext cx="685800" cy="685800"/>
          </a:xfrm>
          <a:prstGeom prst="ellipse">
            <a:avLst/>
          </a:prstGeom>
          <a:solidFill>
            <a:schemeClr val="bg1"/>
          </a:solidFill>
          <a:ln w="19050">
            <a:solidFill>
              <a:srgbClr val="26BED2"/>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2000" b="1">
                <a:solidFill>
                  <a:srgbClr val="FF7C80"/>
                </a:solidFill>
                <a:effectLst>
                  <a:outerShdw blurRad="38100" dist="38100" dir="2700000" algn="tl">
                    <a:schemeClr val="bg2"/>
                  </a:outerShdw>
                </a:effectLst>
                <a:ea typeface="幼圆" pitchFamily="49" charset="-122"/>
              </a:rPr>
              <a:t>检验</a:t>
            </a:r>
            <a:endParaRPr kumimoji="0" sz="2000" b="1">
              <a:solidFill>
                <a:srgbClr val="FF7C80"/>
              </a:solidFill>
              <a:effectLst>
                <a:outerShdw blurRad="38100" dist="38100" dir="2700000" algn="tl">
                  <a:schemeClr val="bg2"/>
                </a:outerShdw>
              </a:effectLst>
              <a:ea typeface="幼圆" pitchFamily="49" charset="-122"/>
            </a:endParaRPr>
          </a:p>
        </p:txBody>
      </p:sp>
      <p:sp>
        <p:nvSpPr>
          <p:cNvPr id="54276" name=""/>
          <p:cNvSpPr/>
          <p:nvPr/>
        </p:nvSpPr>
        <p:spPr>
          <a:xfrm>
            <a:off x="3657600" y="4343400"/>
            <a:ext cx="685800" cy="685800"/>
          </a:xfrm>
          <a:prstGeom prst="ellipse">
            <a:avLst/>
          </a:prstGeom>
          <a:solidFill>
            <a:schemeClr val="bg1"/>
          </a:solidFill>
          <a:ln w="19050">
            <a:solidFill>
              <a:srgbClr val="26BED2"/>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2000" b="1">
                <a:solidFill>
                  <a:srgbClr val="FF7C80"/>
                </a:solidFill>
                <a:effectLst>
                  <a:outerShdw blurRad="38100" dist="38100" dir="2700000" algn="tl">
                    <a:schemeClr val="bg2"/>
                  </a:outerShdw>
                </a:effectLst>
                <a:ea typeface="幼圆" pitchFamily="49" charset="-122"/>
              </a:rPr>
              <a:t>付款</a:t>
            </a:r>
            <a:endParaRPr kumimoji="0" sz="2000" b="1">
              <a:solidFill>
                <a:srgbClr val="FF7C80"/>
              </a:solidFill>
              <a:effectLst>
                <a:outerShdw blurRad="38100" dist="38100" dir="2700000" algn="tl">
                  <a:schemeClr val="bg2"/>
                </a:outerShdw>
              </a:effectLst>
              <a:ea typeface="幼圆" pitchFamily="49" charset="-122"/>
            </a:endParaRPr>
          </a:p>
        </p:txBody>
      </p:sp>
      <p:sp>
        <p:nvSpPr>
          <p:cNvPr id="54277" name=""/>
          <p:cNvSpPr/>
          <p:nvPr/>
        </p:nvSpPr>
        <p:spPr>
          <a:xfrm>
            <a:off x="5867400" y="4343400"/>
            <a:ext cx="685800" cy="685800"/>
          </a:xfrm>
          <a:prstGeom prst="ellipse">
            <a:avLst/>
          </a:prstGeom>
          <a:solidFill>
            <a:schemeClr val="bg1"/>
          </a:solidFill>
          <a:ln w="19050">
            <a:solidFill>
              <a:srgbClr val="26BED2"/>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2000" b="1">
                <a:solidFill>
                  <a:srgbClr val="FF7C80"/>
                </a:solidFill>
                <a:effectLst>
                  <a:outerShdw blurRad="38100" dist="38100" dir="2700000" algn="tl">
                    <a:schemeClr val="bg2"/>
                  </a:outerShdw>
                </a:effectLst>
                <a:ea typeface="幼圆" pitchFamily="49" charset="-122"/>
              </a:rPr>
              <a:t>登录</a:t>
            </a:r>
            <a:endParaRPr kumimoji="0" sz="2000" b="1">
              <a:solidFill>
                <a:srgbClr val="FF7C80"/>
              </a:solidFill>
              <a:effectLst>
                <a:outerShdw blurRad="38100" dist="38100" dir="2700000" algn="tl">
                  <a:schemeClr val="bg2"/>
                </a:outerShdw>
              </a:effectLst>
              <a:ea typeface="幼圆" pitchFamily="49" charset="-122"/>
            </a:endParaRPr>
          </a:p>
        </p:txBody>
      </p:sp>
      <p:cxnSp>
        <p:nvCxnSpPr>
          <p:cNvPr id="54278" name=""/>
          <p:cNvCxnSpPr/>
          <p:nvPr/>
        </p:nvCxnSpPr>
        <p:spPr>
          <a:xfrm flipV="1">
            <a:off x="3048000" y="3429000"/>
            <a:ext cx="1371600" cy="381000"/>
          </a:xfrm>
          <a:prstGeom prst="line">
            <a:avLst/>
          </a:prstGeom>
          <a:noFill/>
          <a:ln w="19050">
            <a:solidFill>
              <a:srgbClr val="26BED2"/>
            </a:solidFill>
            <a:miter lim="800000"/>
            <a:tailEnd type="triangle"/>
          </a:ln>
        </p:spPr>
      </p:cxnSp>
      <p:cxnSp>
        <p:nvCxnSpPr>
          <p:cNvPr id="54279" name=""/>
          <p:cNvCxnSpPr/>
          <p:nvPr/>
        </p:nvCxnSpPr>
        <p:spPr>
          <a:xfrm>
            <a:off x="5257800" y="2590800"/>
            <a:ext cx="685800" cy="0"/>
          </a:xfrm>
          <a:prstGeom prst="line">
            <a:avLst/>
          </a:prstGeom>
          <a:noFill/>
          <a:ln w="38100" cmpd="dbl">
            <a:solidFill>
              <a:srgbClr val="26BED2"/>
            </a:solidFill>
            <a:miter lim="800000"/>
          </a:ln>
        </p:spPr>
      </p:cxnSp>
      <p:sp>
        <p:nvSpPr>
          <p:cNvPr id="54280" name=""/>
          <p:cNvSpPr/>
          <p:nvPr/>
        </p:nvSpPr>
        <p:spPr>
          <a:xfrm flipH="1" flipV="1">
            <a:off x="2714625" y="4114800"/>
            <a:ext cx="942975" cy="609600"/>
          </a:xfrm>
          <a:custGeom>
            <a:avLst>
              <a:gd name="adj0" fmla="val 81920000"/>
              <a:gd name="adj1" fmla="val -8437028"/>
            </a:avLst>
            <a:gdLst>
              <a:gd name="GT10" fmla="*/ adj0 21600 100000"/>
              <a:gd name="GT11" fmla="*/ adj1 21600 100000"/>
              <a:gd name="GT12" fmla="*/ 21600 w 19106"/>
              <a:gd name="GT13" fmla="+- l GT12 0"/>
              <a:gd name="GT14"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0"/>
              </a:cxn>
              <a:cxn ang="0">
                <a:pos x="19106" y="11524"/>
              </a:cxn>
              <a:cxn ang="0">
                <a:pos x="0" y="21600"/>
              </a:cxn>
            </a:cxnLst>
            <a:rect l="l" t="t" r="GT13" b="GT14"/>
            <a:pathLst>
              <a:path w="19106" h="21600" fill="none">
                <a:moveTo>
                  <a:pt x="0" y="0"/>
                </a:moveTo>
                <a:arcTo wR="21600" hR="21600" stAng="-5400000" swAng="3731641"/>
              </a:path>
              <a:path w="19106" h="21600" stroke="0">
                <a:moveTo>
                  <a:pt x="0" y="0"/>
                </a:moveTo>
                <a:arcTo wR="21600" hR="21600" stAng="-5400000" swAng="3731641"/>
                <a:lnTo>
                  <a:pt x="0" y="21600"/>
                </a:lnTo>
                <a:close/>
              </a:path>
            </a:pathLst>
          </a:custGeom>
          <a:noFill/>
          <a:ln w="19050">
            <a:solidFill>
              <a:srgbClr val="26BED2"/>
            </a:solidFill>
            <a:miter lim="800000"/>
            <a:tailEnd type="triangle"/>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cxnSp>
        <p:nvCxnSpPr>
          <p:cNvPr id="54281" name=""/>
          <p:cNvCxnSpPr/>
          <p:nvPr/>
        </p:nvCxnSpPr>
        <p:spPr>
          <a:xfrm>
            <a:off x="7086600" y="3429000"/>
            <a:ext cx="685800" cy="0"/>
          </a:xfrm>
          <a:prstGeom prst="line">
            <a:avLst/>
          </a:prstGeom>
          <a:noFill/>
          <a:ln w="38100" cmpd="dbl">
            <a:solidFill>
              <a:srgbClr val="26BED2"/>
            </a:solidFill>
            <a:miter lim="800000"/>
          </a:ln>
        </p:spPr>
      </p:cxnSp>
      <p:sp>
        <p:nvSpPr>
          <p:cNvPr id="54282" name=""/>
          <p:cNvSpPr/>
          <p:nvPr/>
        </p:nvSpPr>
        <p:spPr>
          <a:xfrm flipV="1">
            <a:off x="5105400" y="2590800"/>
            <a:ext cx="381000" cy="685800"/>
          </a:xfrm>
          <a:custGeom>
            <a:avLst>
              <a:gd name="adj0" fmla="val 81920000"/>
              <a:gd name="adj1" fmla="val 0"/>
            </a:avLst>
            <a:gdLst>
              <a:gd name="GT10" fmla="*/ adj0 21600 100000"/>
              <a:gd name="GT11" fmla="*/ adj1 21600 100000"/>
              <a:gd name="GT12" fmla="+- l w 0"/>
              <a:gd name="GT13"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G0" y="G1"/>
              </a:cxn>
              <a:cxn ang="0">
                <a:pos x="G2" y="G3"/>
              </a:cxn>
              <a:cxn ang="0">
                <a:pos x="10800" y="10800"/>
              </a:cxn>
            </a:cxnLst>
            <a:rect l="l" t="t" r="GT12" b="GT13"/>
            <a:pathLst>
              <a:path w="21600" h="21600" fill="none">
                <a:moveTo>
                  <a:pt x="0" y="0"/>
                </a:moveTo>
                <a:arcTo wR="21600" hR="21600" stAng="-5400000" swAng="5400000"/>
              </a:path>
              <a:path w="21600" h="21600" stroke="0">
                <a:moveTo>
                  <a:pt x="0" y="0"/>
                </a:moveTo>
                <a:arcTo wR="21600" hR="21600" stAng="-5400000" swAng="5400000"/>
                <a:lnTo>
                  <a:pt x="0" y="21600"/>
                </a:lnTo>
                <a:close/>
              </a:path>
            </a:pathLst>
          </a:custGeom>
          <a:noFill/>
          <a:ln w="19050">
            <a:solidFill>
              <a:srgbClr val="26BED2"/>
            </a:solidFill>
            <a:miter lim="800000"/>
            <a:headEnd type="triangle"/>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283" name=""/>
          <p:cNvSpPr/>
          <p:nvPr/>
        </p:nvSpPr>
        <p:spPr>
          <a:xfrm flipV="1">
            <a:off x="6553200" y="3429000"/>
            <a:ext cx="914400" cy="1143000"/>
          </a:xfrm>
          <a:custGeom>
            <a:avLst>
              <a:gd name="adj0" fmla="val 81920000"/>
              <a:gd name="adj1" fmla="val 0"/>
            </a:avLst>
            <a:gdLst>
              <a:gd name="GT10" fmla="*/ adj0 21600 100000"/>
              <a:gd name="GT11" fmla="*/ adj1 21600 100000"/>
              <a:gd name="GT12" fmla="+- l w 0"/>
              <a:gd name="GT13"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G0" y="G1"/>
              </a:cxn>
              <a:cxn ang="0">
                <a:pos x="G2" y="G3"/>
              </a:cxn>
              <a:cxn ang="0">
                <a:pos x="10800" y="10800"/>
              </a:cxn>
            </a:cxnLst>
            <a:rect l="l" t="t" r="GT12" b="GT13"/>
            <a:pathLst>
              <a:path w="21600" h="21600" fill="none">
                <a:moveTo>
                  <a:pt x="0" y="0"/>
                </a:moveTo>
                <a:arcTo wR="21600" hR="21600" stAng="-5400000" swAng="5400000"/>
              </a:path>
              <a:path w="21600" h="21600" stroke="0">
                <a:moveTo>
                  <a:pt x="0" y="0"/>
                </a:moveTo>
                <a:arcTo wR="21600" hR="21600" stAng="-5400000" swAng="5400000"/>
                <a:lnTo>
                  <a:pt x="0" y="21600"/>
                </a:lnTo>
                <a:close/>
              </a:path>
            </a:pathLst>
          </a:custGeom>
          <a:noFill/>
          <a:ln w="19050">
            <a:solidFill>
              <a:srgbClr val="26BED2"/>
            </a:solidFill>
            <a:miter lim="800000"/>
            <a:tailEnd type="triangle"/>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284" name=""/>
          <p:cNvSpPr/>
          <p:nvPr/>
        </p:nvSpPr>
        <p:spPr>
          <a:xfrm>
            <a:off x="7086600" y="2971800"/>
            <a:ext cx="692150" cy="3667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1800" b="1">
                <a:solidFill>
                  <a:srgbClr val="26BED2"/>
                </a:solidFill>
                <a:effectLst>
                  <a:outerShdw blurRad="38100" dist="38100" dir="2700000" algn="tl">
                    <a:schemeClr val="bg2"/>
                  </a:outerShdw>
                </a:effectLst>
                <a:ea typeface="幼圆" pitchFamily="49" charset="-122"/>
              </a:rPr>
              <a:t>存折</a:t>
            </a:r>
            <a:endParaRPr kumimoji="0" sz="1800" b="1">
              <a:solidFill>
                <a:srgbClr val="26BED2"/>
              </a:solidFill>
              <a:effectLst>
                <a:outerShdw blurRad="38100" dist="38100" dir="2700000" algn="tl">
                  <a:schemeClr val="bg2"/>
                </a:outerShdw>
              </a:effectLst>
              <a:ea typeface="幼圆" pitchFamily="49" charset="-122"/>
            </a:endParaRPr>
          </a:p>
        </p:txBody>
      </p:sp>
      <p:sp>
        <p:nvSpPr>
          <p:cNvPr id="54285" name=""/>
          <p:cNvSpPr/>
          <p:nvPr/>
        </p:nvSpPr>
        <p:spPr>
          <a:xfrm>
            <a:off x="5257800" y="2133600"/>
            <a:ext cx="644525" cy="366712"/>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1800" b="1">
                <a:solidFill>
                  <a:srgbClr val="26BED2"/>
                </a:solidFill>
                <a:effectLst>
                  <a:outerShdw blurRad="38100" dist="38100" dir="2700000" algn="tl">
                    <a:schemeClr val="bg2"/>
                  </a:outerShdw>
                </a:effectLst>
                <a:ea typeface="幼圆" pitchFamily="49" charset="-122"/>
              </a:rPr>
              <a:t>帐卡</a:t>
            </a:r>
            <a:endParaRPr kumimoji="0" sz="1800" b="1">
              <a:solidFill>
                <a:srgbClr val="26BED2"/>
              </a:solidFill>
              <a:effectLst>
                <a:outerShdw blurRad="38100" dist="38100" dir="2700000" algn="tl">
                  <a:schemeClr val="bg2"/>
                </a:outerShdw>
              </a:effectLst>
              <a:ea typeface="幼圆" pitchFamily="49" charset="-122"/>
            </a:endParaRPr>
          </a:p>
        </p:txBody>
      </p:sp>
      <p:sp>
        <p:nvSpPr>
          <p:cNvPr id="54286" name=""/>
          <p:cNvSpPr/>
          <p:nvPr/>
        </p:nvSpPr>
        <p:spPr>
          <a:xfrm flipH="1" flipV="1">
            <a:off x="5638800" y="2590800"/>
            <a:ext cx="533400" cy="1752600"/>
          </a:xfrm>
          <a:custGeom>
            <a:avLst>
              <a:gd name="adj0" fmla="val 81920000"/>
              <a:gd name="adj1" fmla="val 0"/>
            </a:avLst>
            <a:gdLst>
              <a:gd name="GT10" fmla="*/ adj0 21600 100000"/>
              <a:gd name="GT11" fmla="*/ adj1 21600 100000"/>
              <a:gd name="GT12" fmla="+- l w 0"/>
              <a:gd name="GT13"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G0" y="G1"/>
              </a:cxn>
              <a:cxn ang="0">
                <a:pos x="G2" y="G3"/>
              </a:cxn>
              <a:cxn ang="0">
                <a:pos x="10800" y="10800"/>
              </a:cxn>
            </a:cxnLst>
            <a:rect l="l" t="t" r="GT12" b="GT13"/>
            <a:pathLst>
              <a:path w="21600" h="21600" fill="none">
                <a:moveTo>
                  <a:pt x="0" y="0"/>
                </a:moveTo>
                <a:arcTo wR="21600" hR="21600" stAng="-5400000" swAng="5400000"/>
              </a:path>
              <a:path w="21600" h="21600" stroke="0">
                <a:moveTo>
                  <a:pt x="0" y="0"/>
                </a:moveTo>
                <a:arcTo wR="21600" hR="21600" stAng="-5400000" swAng="5400000"/>
                <a:lnTo>
                  <a:pt x="0" y="21600"/>
                </a:lnTo>
                <a:close/>
              </a:path>
            </a:pathLst>
          </a:custGeom>
          <a:noFill/>
          <a:ln w="19050">
            <a:solidFill>
              <a:srgbClr val="26BED2"/>
            </a:solidFill>
            <a:miter lim="800000"/>
            <a:tailEnd type="triangle"/>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287" name=""/>
          <p:cNvSpPr/>
          <p:nvPr/>
        </p:nvSpPr>
        <p:spPr>
          <a:xfrm flipH="1" flipV="1">
            <a:off x="4876800" y="3733800"/>
            <a:ext cx="990600" cy="838200"/>
          </a:xfrm>
          <a:custGeom>
            <a:avLst>
              <a:gd name="adj0" fmla="val 81920000"/>
              <a:gd name="adj1" fmla="val 0"/>
            </a:avLst>
            <a:gdLst>
              <a:gd name="GT10" fmla="*/ adj0 21600 100000"/>
              <a:gd name="GT11" fmla="*/ adj1 21600 100000"/>
              <a:gd name="GT12" fmla="+- l w 0"/>
              <a:gd name="GT13"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G0" y="G1"/>
              </a:cxn>
              <a:cxn ang="0">
                <a:pos x="G2" y="G3"/>
              </a:cxn>
              <a:cxn ang="0">
                <a:pos x="10800" y="10800"/>
              </a:cxn>
            </a:cxnLst>
            <a:rect l="l" t="t" r="GT12" b="GT13"/>
            <a:pathLst>
              <a:path w="21600" h="21600" fill="none">
                <a:moveTo>
                  <a:pt x="0" y="0"/>
                </a:moveTo>
                <a:arcTo wR="21600" hR="21600" stAng="-5400000" swAng="5400000"/>
              </a:path>
              <a:path w="21600" h="21600" stroke="0">
                <a:moveTo>
                  <a:pt x="0" y="0"/>
                </a:moveTo>
                <a:arcTo wR="21600" hR="21600" stAng="-5400000" swAng="5400000"/>
                <a:lnTo>
                  <a:pt x="0" y="21600"/>
                </a:lnTo>
                <a:close/>
              </a:path>
            </a:pathLst>
          </a:custGeom>
          <a:noFill/>
          <a:ln w="19050">
            <a:solidFill>
              <a:srgbClr val="26BED2"/>
            </a:solidFill>
            <a:miter lim="800000"/>
            <a:headEnd type="triangle"/>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288" name=""/>
          <p:cNvSpPr/>
          <p:nvPr/>
        </p:nvSpPr>
        <p:spPr>
          <a:xfrm flipH="1" flipV="1">
            <a:off x="4343400" y="4724400"/>
            <a:ext cx="1524000" cy="76200"/>
          </a:xfrm>
          <a:custGeom>
            <a:avLst>
              <a:gd name="adj0" fmla="val 81920000"/>
              <a:gd name="adj1" fmla="val 0"/>
            </a:avLst>
            <a:gdLst>
              <a:gd name="GT10" fmla="*/ adj0 21600 100000"/>
              <a:gd name="GT11" fmla="*/ adj1 21600 100000"/>
              <a:gd name="GT12" fmla="+- l w 0"/>
              <a:gd name="GT13"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G0" y="G1"/>
              </a:cxn>
              <a:cxn ang="0">
                <a:pos x="G2" y="G3"/>
              </a:cxn>
              <a:cxn ang="0">
                <a:pos x="10800" y="10800"/>
              </a:cxn>
            </a:cxnLst>
            <a:rect l="l" t="t" r="GT12" b="GT13"/>
            <a:pathLst>
              <a:path w="21600" h="21600" fill="none">
                <a:moveTo>
                  <a:pt x="0" y="0"/>
                </a:moveTo>
                <a:arcTo wR="21600" hR="21600" stAng="-5400000" swAng="5400000"/>
              </a:path>
              <a:path w="21600" h="21600" stroke="0">
                <a:moveTo>
                  <a:pt x="0" y="0"/>
                </a:moveTo>
                <a:arcTo wR="21600" hR="21600" stAng="-5400000" swAng="5400000"/>
                <a:lnTo>
                  <a:pt x="0" y="21600"/>
                </a:lnTo>
                <a:close/>
              </a:path>
            </a:pathLst>
          </a:custGeom>
          <a:noFill/>
          <a:ln w="19050">
            <a:solidFill>
              <a:srgbClr val="26BED2"/>
            </a:solidFill>
            <a:miter lim="800000"/>
            <a:tailEnd type="triangle"/>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289" name=""/>
          <p:cNvSpPr/>
          <p:nvPr/>
        </p:nvSpPr>
        <p:spPr>
          <a:xfrm rot="19200000">
            <a:off x="5035550" y="3751262"/>
            <a:ext cx="592138" cy="641350"/>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1800" b="1">
                <a:effectLst>
                  <a:outerShdw blurRad="38100" dist="38100" dir="2700000" algn="tl">
                    <a:schemeClr val="bg2"/>
                  </a:outerShdw>
                </a:effectLst>
                <a:ea typeface="文鼎细圆" pitchFamily="49" charset="-122"/>
              </a:rPr>
              <a:t>取款</a:t>
            </a:r>
            <a:endParaRPr kumimoji="0" sz="1800" b="1">
              <a:effectLst>
                <a:outerShdw blurRad="38100" dist="38100" dir="2700000" algn="tl">
                  <a:schemeClr val="bg2"/>
                </a:outerShdw>
              </a:effectLst>
              <a:ea typeface="文鼎细圆" pitchFamily="49" charset="-122"/>
            </a:endParaRPr>
          </a:p>
          <a:p>
            <a:pPr lvl="0" eaLnBrk="0" hangingPunct="0"/>
            <a:r>
              <a:rPr kumimoji="0" sz="1800" b="1">
                <a:effectLst>
                  <a:outerShdw blurRad="38100" dist="38100" dir="2700000" algn="tl">
                    <a:schemeClr val="bg2"/>
                  </a:outerShdw>
                </a:effectLst>
                <a:ea typeface="文鼎细圆" pitchFamily="49" charset="-122"/>
              </a:rPr>
              <a:t>信息</a:t>
            </a:r>
            <a:endParaRPr kumimoji="0" sz="1800" b="1">
              <a:effectLst>
                <a:outerShdw blurRad="38100" dist="38100" dir="2700000" algn="tl">
                  <a:schemeClr val="bg2"/>
                </a:outerShdw>
              </a:effectLst>
              <a:ea typeface="文鼎细圆" pitchFamily="49" charset="-122"/>
            </a:endParaRPr>
          </a:p>
        </p:txBody>
      </p:sp>
      <p:sp>
        <p:nvSpPr>
          <p:cNvPr id="54290" name=""/>
          <p:cNvSpPr/>
          <p:nvPr/>
        </p:nvSpPr>
        <p:spPr>
          <a:xfrm>
            <a:off x="2578100" y="5661025"/>
            <a:ext cx="5051425" cy="533400"/>
          </a:xfrm>
          <a:prstGeom prst="rect">
            <a:avLst/>
          </a:prstGeom>
          <a:no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2000" b="1">
                <a:effectLst>
                  <a:outerShdw blurRad="38100" dist="38100" dir="2700000" algn="tl">
                    <a:schemeClr val="bg2"/>
                  </a:outerShdw>
                </a:effectLst>
                <a:ea typeface="幼圆" pitchFamily="49" charset="-122"/>
              </a:rPr>
              <a:t>办理取款手续的 </a:t>
            </a:r>
            <a:r>
              <a:rPr kumimoji="0" sz="2000" b="1">
                <a:effectLst>
                  <a:outerShdw blurRad="38100" dist="38100" dir="2700000" algn="tl">
                    <a:schemeClr val="bg2"/>
                  </a:outerShdw>
                </a:effectLst>
                <a:latin typeface="Arial"/>
                <a:ea typeface="幼圆" pitchFamily="49" charset="-122"/>
              </a:rPr>
              <a:t>DFD图</a:t>
            </a:r>
            <a:r>
              <a:rPr kumimoji="0" sz="2000" b="1">
                <a:solidFill>
                  <a:srgbClr val="FFFF00"/>
                </a:solidFill>
                <a:effectLst>
                  <a:outerShdw blurRad="38100" dist="38100" dir="2700000" algn="tl">
                    <a:schemeClr val="bg2"/>
                  </a:outerShdw>
                </a:effectLst>
                <a:latin typeface="Arial"/>
                <a:ea typeface="幼圆" pitchFamily="49" charset="-122"/>
              </a:rPr>
              <a:t>     </a:t>
            </a:r>
            <a:endParaRPr kumimoji="0" sz="2000" b="1">
              <a:solidFill>
                <a:srgbClr val="FFFF00"/>
              </a:solidFill>
              <a:effectLst>
                <a:outerShdw blurRad="38100" dist="38100" dir="2700000" algn="tl">
                  <a:schemeClr val="bg2"/>
                </a:outerShdw>
              </a:effectLst>
              <a:latin typeface="Arial"/>
              <a:ea typeface="幼圆" pitchFamily="49" charset="-122"/>
            </a:endParaRPr>
          </a:p>
          <a:p>
            <a:pPr lvl="0" algn="ctr" eaLnBrk="0" hangingPunct="0"/>
            <a:r>
              <a:rPr kumimoji="0" sz="2000" b="1">
                <a:solidFill>
                  <a:srgbClr val="FFFF00"/>
                </a:solidFill>
                <a:effectLst>
                  <a:outerShdw blurRad="38100" dist="38100" dir="2700000" algn="tl">
                    <a:schemeClr val="bg2"/>
                  </a:outerShdw>
                </a:effectLst>
                <a:latin typeface="Arial"/>
                <a:ea typeface="幼圆" pitchFamily="49" charset="-122"/>
              </a:rPr>
              <a:t>   注意控制流与数据流的箭头不一样</a:t>
            </a:r>
            <a:endParaRPr kumimoji="0" sz="2000" b="1">
              <a:solidFill>
                <a:srgbClr val="FFFF00"/>
              </a:solidFill>
              <a:effectLst>
                <a:outerShdw blurRad="38100" dist="38100" dir="2700000" algn="tl">
                  <a:schemeClr val="bg2"/>
                </a:outerShdw>
              </a:effectLst>
              <a:latin typeface="Arial"/>
              <a:ea typeface="幼圆" pitchFamily="49" charset="-122"/>
            </a:endParaRPr>
          </a:p>
        </p:txBody>
      </p:sp>
      <p:pic>
        <p:nvPicPr>
          <p:cNvPr id="54291" name=""/>
          <p:cNvPicPr/>
          <p:nvPr/>
        </p:nvPicPr>
        <p:blipFill>
          <a:blip r:embed="rId3"/>
          <a:stretch>
            <a:fillRect/>
          </a:stretch>
        </p:blipFill>
        <p:spPr>
          <a:xfrm>
            <a:off x="2286000" y="3505200"/>
            <a:ext cx="685800" cy="669925"/>
          </a:xfrm>
          <a:prstGeom prst="rect">
            <a:avLst/>
          </a:prstGeom>
          <a:noFill/>
          <a:ln>
            <a:miter lim="800000"/>
          </a:ln>
        </p:spPr>
      </p:pic>
      <p:sp>
        <p:nvSpPr>
          <p:cNvPr id="54292" name=""/>
          <p:cNvSpPr/>
          <p:nvPr/>
        </p:nvSpPr>
        <p:spPr>
          <a:xfrm>
            <a:off x="2667000" y="2959100"/>
            <a:ext cx="1981200" cy="393700"/>
          </a:xfrm>
          <a:custGeom>
            <a:rect l="l" t="t" r="r" b="b"/>
            <a:pathLst>
              <a:path w="1248" h="248">
                <a:moveTo>
                  <a:pt x="0" y="248"/>
                </a:moveTo>
                <a:cubicBezTo>
                  <a:pt x="72" y="172"/>
                  <a:pt x="144" y="96"/>
                  <a:pt x="240" y="56"/>
                </a:cubicBezTo>
                <a:cubicBezTo>
                  <a:pt x="336" y="16"/>
                  <a:pt x="448" y="16"/>
                  <a:pt x="576" y="8"/>
                </a:cubicBezTo>
                <a:cubicBezTo>
                  <a:pt x="704" y="0"/>
                  <a:pt x="896" y="0"/>
                  <a:pt x="1008" y="8"/>
                </a:cubicBezTo>
                <a:cubicBezTo>
                  <a:pt x="1120" y="16"/>
                  <a:pt x="1208" y="48"/>
                  <a:pt x="1248" y="56"/>
                </a:cubicBezTo>
              </a:path>
            </a:pathLst>
          </a:custGeom>
          <a:noFill/>
          <a:ln w="19050" cmpd="sng">
            <a:solidFill>
              <a:srgbClr val="FF7C80"/>
            </a:solidFill>
            <a:miter lim="800000"/>
            <a:headEnd type="triangle" w="med" len="med"/>
            <a:tailEnd type="none"/>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293" name=""/>
          <p:cNvSpPr/>
          <p:nvPr/>
        </p:nvSpPr>
        <p:spPr>
          <a:xfrm>
            <a:off x="3124200" y="2514600"/>
            <a:ext cx="1524000" cy="3667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1800" b="1">
                <a:solidFill>
                  <a:srgbClr val="FF7C80"/>
                </a:solidFill>
                <a:effectLst>
                  <a:outerShdw blurRad="38100" dist="38100" dir="2700000" algn="tl">
                    <a:schemeClr val="bg2"/>
                  </a:outerShdw>
                </a:effectLst>
                <a:ea typeface="幼圆" pitchFamily="49" charset="-122"/>
              </a:rPr>
              <a:t>检验不合格</a:t>
            </a:r>
            <a:endParaRPr kumimoji="0" sz="1800" b="1">
              <a:solidFill>
                <a:srgbClr val="FF7C80"/>
              </a:solidFill>
              <a:effectLst>
                <a:outerShdw blurRad="38100" dist="38100" dir="2700000" algn="tl">
                  <a:schemeClr val="bg2"/>
                </a:outerShdw>
              </a:effectLst>
              <a:ea typeface="幼圆" pitchFamily="49" charset="-122"/>
            </a:endParaRPr>
          </a:p>
        </p:txBody>
      </p:sp>
      <p:sp>
        <p:nvSpPr>
          <p:cNvPr id="54294" name=""/>
          <p:cNvSpPr/>
          <p:nvPr/>
        </p:nvSpPr>
        <p:spPr>
          <a:xfrm>
            <a:off x="3048000" y="4724400"/>
            <a:ext cx="644525" cy="366712"/>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1800" b="1">
                <a:solidFill>
                  <a:srgbClr val="26BED2"/>
                </a:solidFill>
                <a:effectLst>
                  <a:outerShdw blurRad="38100" dist="38100" dir="2700000" algn="tl">
                    <a:schemeClr val="bg2"/>
                  </a:outerShdw>
                </a:effectLst>
                <a:ea typeface="幼圆" pitchFamily="49" charset="-122"/>
              </a:rPr>
              <a:t>现款</a:t>
            </a:r>
            <a:endParaRPr kumimoji="0" sz="1800" b="1">
              <a:solidFill>
                <a:srgbClr val="26BED2"/>
              </a:solidFill>
              <a:effectLst>
                <a:outerShdw blurRad="38100" dist="38100" dir="2700000" algn="tl">
                  <a:schemeClr val="bg2"/>
                </a:outerShdw>
              </a:effectLst>
              <a:ea typeface="幼圆" pitchFamily="49" charset="-122"/>
            </a:endParaRPr>
          </a:p>
        </p:txBody>
      </p:sp>
      <p:sp>
        <p:nvSpPr>
          <p:cNvPr id="54295" name=""/>
          <p:cNvSpPr/>
          <p:nvPr/>
        </p:nvSpPr>
        <p:spPr>
          <a:xfrm>
            <a:off x="4572000" y="4876800"/>
            <a:ext cx="1219200" cy="3667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1800" b="1">
                <a:solidFill>
                  <a:srgbClr val="26BED2"/>
                </a:solidFill>
                <a:effectLst>
                  <a:outerShdw blurRad="38100" dist="38100" dir="2700000" algn="tl">
                    <a:schemeClr val="bg2"/>
                  </a:outerShdw>
                </a:effectLst>
                <a:ea typeface="幼圆" pitchFamily="49" charset="-122"/>
              </a:rPr>
              <a:t>付款信息</a:t>
            </a:r>
            <a:endParaRPr kumimoji="0" sz="1800" b="1">
              <a:solidFill>
                <a:srgbClr val="26BED2"/>
              </a:solidFill>
              <a:effectLst>
                <a:outerShdw blurRad="38100" dist="38100" dir="2700000" algn="tl">
                  <a:schemeClr val="bg2"/>
                </a:outerShdw>
              </a:effectLst>
              <a:ea typeface="幼圆" pitchFamily="49" charset="-122"/>
            </a:endParaRPr>
          </a:p>
        </p:txBody>
      </p:sp>
      <p:sp>
        <p:nvSpPr>
          <p:cNvPr id="54296" name=""/>
          <p:cNvSpPr/>
          <p:nvPr/>
        </p:nvSpPr>
        <p:spPr>
          <a:xfrm rot="20580000">
            <a:off x="3124200" y="3276600"/>
            <a:ext cx="990600" cy="3667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1800" b="1">
                <a:solidFill>
                  <a:srgbClr val="26BED2"/>
                </a:solidFill>
                <a:effectLst>
                  <a:outerShdw blurRad="38100" dist="38100" dir="2700000" algn="tl">
                    <a:schemeClr val="bg2"/>
                  </a:outerShdw>
                </a:effectLst>
                <a:ea typeface="幼圆" pitchFamily="49" charset="-122"/>
              </a:rPr>
              <a:t>取款单</a:t>
            </a:r>
            <a:endParaRPr kumimoji="0" sz="1800" b="1">
              <a:solidFill>
                <a:srgbClr val="26BED2"/>
              </a:solidFill>
              <a:effectLst>
                <a:outerShdw blurRad="38100" dist="38100" dir="2700000" algn="tl">
                  <a:schemeClr val="bg2"/>
                </a:outerShdw>
              </a:effectLst>
              <a:ea typeface="幼圆" pitchFamily="49" charset="-122"/>
            </a:endParaRPr>
          </a:p>
        </p:txBody>
      </p:sp>
      <p:cxnSp>
        <p:nvCxnSpPr>
          <p:cNvPr id="54297" name=""/>
          <p:cNvCxnSpPr/>
          <p:nvPr/>
        </p:nvCxnSpPr>
        <p:spPr>
          <a:xfrm flipV="1">
            <a:off x="3048000" y="3581400"/>
            <a:ext cx="1447800" cy="381000"/>
          </a:xfrm>
          <a:prstGeom prst="line">
            <a:avLst/>
          </a:prstGeom>
          <a:noFill/>
          <a:ln w="19050">
            <a:solidFill>
              <a:srgbClr val="D78415"/>
            </a:solidFill>
            <a:miter lim="800000"/>
            <a:tailEnd type="triangle"/>
          </a:ln>
        </p:spPr>
      </p:cxnSp>
      <p:sp>
        <p:nvSpPr>
          <p:cNvPr id="54298" name=""/>
          <p:cNvSpPr/>
          <p:nvPr/>
        </p:nvSpPr>
        <p:spPr>
          <a:xfrm rot="20580000">
            <a:off x="3352800" y="3810000"/>
            <a:ext cx="990600" cy="3667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1800" b="1">
                <a:solidFill>
                  <a:srgbClr val="FF7C80"/>
                </a:solidFill>
                <a:effectLst>
                  <a:outerShdw blurRad="38100" dist="38100" dir="2700000" algn="tl">
                    <a:schemeClr val="bg2"/>
                  </a:outerShdw>
                </a:effectLst>
                <a:ea typeface="幼圆" pitchFamily="49" charset="-122"/>
              </a:rPr>
              <a:t>存折</a:t>
            </a:r>
            <a:endParaRPr kumimoji="0" sz="1800" b="1">
              <a:solidFill>
                <a:srgbClr val="FF7C80"/>
              </a:solidFill>
              <a:effectLst>
                <a:outerShdw blurRad="38100" dist="38100" dir="2700000" algn="tl">
                  <a:schemeClr val="bg2"/>
                </a:outerShdw>
              </a:effectLst>
              <a:ea typeface="幼圆" pitchFamily="49" charset="-122"/>
            </a:endParaRPr>
          </a:p>
        </p:txBody>
      </p:sp>
      <p:sp>
        <p:nvSpPr>
          <p:cNvPr id="54299" name="Date Placeholder 1"/>
          <p:cNvSpPr>
            <a:spLocks noGrp="1"/>
          </p:cNvSpPr>
          <p:nvPr>
            <p:ph type="dt" sz="half"/>
          </p:nvPr>
        </p:nvSpPr>
        <p:spPr/>
        <p:txBody>
          <a:bodyPr/>
          <a:lstStyle/>
          <a:p>
            <a:pPr lvl="0"/>
            <a:endParaRPr kumimoji="0" sz="1200">
              <a:latin typeface="Garamond" pitchFamily="18" charset="0"/>
            </a:endParaRPr>
          </a:p>
        </p:txBody>
      </p:sp>
      <p:sp>
        <p:nvSpPr>
          <p:cNvPr id="54300" name="Footer Placeholder 2"/>
          <p:cNvSpPr>
            <a:spLocks noGrp="1"/>
          </p:cNvSpPr>
          <p:nvPr>
            <p:ph type="ftr" sz="quarter" idx="1"/>
          </p:nvPr>
        </p:nvSpPr>
        <p:spPr/>
        <p:txBody>
          <a:bodyPr/>
          <a:lstStyle/>
          <a:p>
            <a:pPr lvl="0" algn="ctr"/>
            <a:fld id="{186161E0-F14A-4CF9-B9E9-3CF1EB342FC1}"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4" name="PROJCTOR.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5" dur="500" fill="hold" grpId="7" nodeType="clickEffect">
                                  <p:stCondLst>
                                    <p:cond delay="0"/>
                                  </p:stCondLst>
                                  <p:childTnLst>
                                    <p:set>
                                      <p:cBhvr additive="base">
                                        <p:cTn id="6" dur="1" fill="hold">
                                          <p:stCondLst>
                                            <p:cond delay="0"/>
                                          </p:stCondLst>
                                        </p:cTn>
                                        <p:tgtEl>
                                          <p:spTgt spid="54290"/>
                                        </p:tgtEl>
                                        <p:attrNameLst>
                                          <p:attrName>style.visibility</p:attrName>
                                        </p:attrNameLst>
                                      </p:cBhvr>
                                      <p:to>
                                        <p:strVal val="visible"/>
                                      </p:to>
                                    </p:set>
                                    <p:animEffect transition="in" filter="blinds(vertical)">
                                      <p:cBhvr additive="base">
                                        <p:cTn id="7" dur="500"/>
                                        <p:tgtEl>
                                          <p:spTgt spid="54290"/>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500" fill="hold" nodeType="clickEffect">
                                  <p:stCondLst>
                                    <p:cond delay="0"/>
                                  </p:stCondLst>
                                  <p:childTnLst>
                                    <p:set>
                                      <p:cBhvr additive="base">
                                        <p:cTn id="11" dur="1" fill="hold">
                                          <p:stCondLst>
                                            <p:cond delay="0"/>
                                          </p:stCondLst>
                                        </p:cTn>
                                        <p:tgtEl>
                                          <p:spTgt spid="54291"/>
                                        </p:tgtEl>
                                        <p:attrNameLst>
                                          <p:attrName>style.visibility</p:attrName>
                                        </p:attrNameLst>
                                      </p:cBhvr>
                                      <p:to>
                                        <p:strVal val="visible"/>
                                      </p:to>
                                    </p:set>
                                    <p:animEffect transition="in" filter="dissolve">
                                      <p:cBhvr additive="base">
                                        <p:cTn id="12" dur="500"/>
                                        <p:tgtEl>
                                          <p:spTgt spid="5429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9" presetClass="entr" presetSubtype="0" dur="500" fill="hold" grpId="0" nodeType="clickEffect">
                                  <p:stCondLst>
                                    <p:cond delay="0"/>
                                  </p:stCondLst>
                                  <p:childTnLst>
                                    <p:set>
                                      <p:cBhvr additive="base">
                                        <p:cTn id="16" dur="1" fill="hold">
                                          <p:stCondLst>
                                            <p:cond delay="0"/>
                                          </p:stCondLst>
                                        </p:cTn>
                                        <p:tgtEl>
                                          <p:spTgt spid="54274"/>
                                        </p:tgtEl>
                                        <p:attrNameLst>
                                          <p:attrName>style.visibility</p:attrName>
                                        </p:attrNameLst>
                                      </p:cBhvr>
                                      <p:to>
                                        <p:strVal val="visible"/>
                                      </p:to>
                                    </p:set>
                                    <p:animEffect transition="in" filter="dissolve">
                                      <p:cBhvr additive="base">
                                        <p:cTn id="17" dur="500"/>
                                        <p:tgtEl>
                                          <p:spTgt spid="54274"/>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9" presetClass="entr" presetSubtype="0" dur="500" fill="hold" grpId="11" nodeType="clickEffect">
                                  <p:stCondLst>
                                    <p:cond delay="0"/>
                                  </p:stCondLst>
                                  <p:childTnLst>
                                    <p:set>
                                      <p:cBhvr additive="base">
                                        <p:cTn id="21" dur="1" fill="hold">
                                          <p:stCondLst>
                                            <p:cond delay="0"/>
                                          </p:stCondLst>
                                        </p:cTn>
                                        <p:tgtEl>
                                          <p:spTgt spid="54296"/>
                                        </p:tgtEl>
                                        <p:attrNameLst>
                                          <p:attrName>style.visibility</p:attrName>
                                        </p:attrNameLst>
                                      </p:cBhvr>
                                      <p:to>
                                        <p:strVal val="visible"/>
                                      </p:to>
                                    </p:set>
                                    <p:animEffect transition="in" filter="dissolve">
                                      <p:cBhvr additive="base">
                                        <p:cTn id="22" dur="500"/>
                                        <p:tgtEl>
                                          <p:spTgt spid="54296"/>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2" presetClass="entr" presetSubtype="8" dur="500" fill="hold" nodeType="clickEffect">
                                  <p:stCondLst>
                                    <p:cond delay="0"/>
                                  </p:stCondLst>
                                  <p:childTnLst>
                                    <p:set>
                                      <p:cBhvr additive="base">
                                        <p:cTn id="26" dur="1" fill="hold">
                                          <p:stCondLst>
                                            <p:cond delay="0"/>
                                          </p:stCondLst>
                                        </p:cTn>
                                        <p:tgtEl>
                                          <p:spTgt spid="54278"/>
                                        </p:tgtEl>
                                        <p:attrNameLst>
                                          <p:attrName>style.visibility</p:attrName>
                                        </p:attrNameLst>
                                      </p:cBhvr>
                                      <p:to>
                                        <p:strVal val="visible"/>
                                      </p:to>
                                    </p:set>
                                    <p:animEffect transition="in" filter="slide(fromLeft)">
                                      <p:cBhvr additive="base">
                                        <p:cTn id="27" dur="500"/>
                                        <p:tgtEl>
                                          <p:spTgt spid="54278"/>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9" presetClass="entr" presetSubtype="0" dur="500" fill="hold" grpId="12" nodeType="clickEffect">
                                  <p:stCondLst>
                                    <p:cond delay="0"/>
                                  </p:stCondLst>
                                  <p:childTnLst>
                                    <p:set>
                                      <p:cBhvr additive="base">
                                        <p:cTn id="31" dur="1" fill="hold">
                                          <p:stCondLst>
                                            <p:cond delay="0"/>
                                          </p:stCondLst>
                                        </p:cTn>
                                        <p:tgtEl>
                                          <p:spTgt spid="54298"/>
                                        </p:tgtEl>
                                        <p:attrNameLst>
                                          <p:attrName>style.visibility</p:attrName>
                                        </p:attrNameLst>
                                      </p:cBhvr>
                                      <p:to>
                                        <p:strVal val="visible"/>
                                      </p:to>
                                    </p:set>
                                    <p:animEffect transition="in" filter="dissolve">
                                      <p:cBhvr additive="base">
                                        <p:cTn id="32" dur="500"/>
                                        <p:tgtEl>
                                          <p:spTgt spid="54298"/>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2" presetClass="entr" presetSubtype="8" dur="500" fill="hold" nodeType="clickEffect">
                                  <p:stCondLst>
                                    <p:cond delay="0"/>
                                  </p:stCondLst>
                                  <p:childTnLst>
                                    <p:set>
                                      <p:cBhvr additive="base">
                                        <p:cTn id="36" dur="1" fill="hold">
                                          <p:stCondLst>
                                            <p:cond delay="0"/>
                                          </p:stCondLst>
                                        </p:cTn>
                                        <p:tgtEl>
                                          <p:spTgt spid="54297"/>
                                        </p:tgtEl>
                                        <p:attrNameLst>
                                          <p:attrName>style.visibility</p:attrName>
                                        </p:attrNameLst>
                                      </p:cBhvr>
                                      <p:to>
                                        <p:strVal val="visible"/>
                                      </p:to>
                                    </p:set>
                                    <p:animEffect transition="in" filter="slide(fromLeft)">
                                      <p:cBhvr additive="base">
                                        <p:cTn id="37" dur="500"/>
                                        <p:tgtEl>
                                          <p:spTgt spid="54297"/>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23" presetClass="entr" presetSubtype="16" dur="500" fill="hold" grpId="1" nodeType="clickEffect">
                                  <p:stCondLst>
                                    <p:cond delay="0"/>
                                  </p:stCondLst>
                                  <p:childTnLst>
                                    <p:set>
                                      <p:cBhvr additive="base">
                                        <p:cTn id="41" dur="1" fill="hold">
                                          <p:stCondLst>
                                            <p:cond delay="0"/>
                                          </p:stCondLst>
                                        </p:cTn>
                                        <p:tgtEl>
                                          <p:spTgt spid="54275"/>
                                        </p:tgtEl>
                                        <p:attrNameLst>
                                          <p:attrName>style.visibility</p:attrName>
                                        </p:attrNameLst>
                                      </p:cBhvr>
                                      <p:to>
                                        <p:strVal val="visible"/>
                                      </p:to>
                                    </p:set>
                                    <p:anim calcmode="lin" valueType="num">
                                      <p:cBhvr additive="base">
                                        <p:cTn id="42" dur="500" fill="hold"/>
                                        <p:tgtEl>
                                          <p:spTgt spid="54275"/>
                                        </p:tgtEl>
                                        <p:attrNameLst>
                                          <p:attrName>ppt_w</p:attrName>
                                        </p:attrNameLst>
                                      </p:cBhvr>
                                      <p:tavLst>
                                        <p:tav tm="0">
                                          <p:val>
                                            <p:fltVal val="0"/>
                                          </p:val>
                                        </p:tav>
                                        <p:tav tm="100000">
                                          <p:val>
                                            <p:strVal val="#ppt_w"/>
                                          </p:val>
                                        </p:tav>
                                      </p:tavLst>
                                    </p:anim>
                                    <p:anim calcmode="lin" valueType="num">
                                      <p:cBhvr additive="base">
                                        <p:cTn id="43" dur="500" fill="hold"/>
                                        <p:tgtEl>
                                          <p:spTgt spid="54275"/>
                                        </p:tgtEl>
                                        <p:attrNameLst>
                                          <p:attrName>ppt_h</p:attrName>
                                        </p:attrNameLst>
                                      </p:cBhvr>
                                      <p:tavLst>
                                        <p:tav tm="0">
                                          <p:val>
                                            <p:fltVal val="0"/>
                                          </p:val>
                                        </p:tav>
                                        <p:tav tm="100000">
                                          <p:val>
                                            <p:strVal val="#ppt_h"/>
                                          </p:val>
                                        </p:tav>
                                      </p:tavLst>
                                    </p:anim>
                                  </p:childTnLst>
                                </p:cTn>
                              </p:par>
                            </p:childTnLst>
                          </p:cTn>
                        </p:par>
                      </p:childTnLst>
                    </p:cTn>
                  </p:par>
                  <p:par>
                    <p:cTn id="44" fill="hold" nodeType="clickPar">
                      <p:stCondLst>
                        <p:cond delay="indefinite"/>
                      </p:stCondLst>
                      <p:childTnLst>
                        <p:par>
                          <p:cTn id="45" fill="hold" nodeType="afterGroup">
                            <p:stCondLst>
                              <p:cond delay="0"/>
                            </p:stCondLst>
                            <p:childTnLst>
                              <p:par>
                                <p:cTn id="46" presetID="9" presetClass="entr" presetSubtype="0" dur="500" fill="hold" grpId="5" nodeType="clickEffect">
                                  <p:stCondLst>
                                    <p:cond delay="0"/>
                                  </p:stCondLst>
                                  <p:childTnLst>
                                    <p:set>
                                      <p:cBhvr additive="base">
                                        <p:cTn id="47" dur="1" fill="hold">
                                          <p:stCondLst>
                                            <p:cond delay="0"/>
                                          </p:stCondLst>
                                        </p:cTn>
                                        <p:tgtEl>
                                          <p:spTgt spid="54285"/>
                                        </p:tgtEl>
                                        <p:attrNameLst>
                                          <p:attrName>style.visibility</p:attrName>
                                        </p:attrNameLst>
                                      </p:cBhvr>
                                      <p:to>
                                        <p:strVal val="visible"/>
                                      </p:to>
                                    </p:set>
                                    <p:animEffect transition="in" filter="dissolve">
                                      <p:cBhvr additive="base">
                                        <p:cTn id="48" dur="500"/>
                                        <p:tgtEl>
                                          <p:spTgt spid="54285"/>
                                        </p:tgtEl>
                                      </p:cBhvr>
                                    </p:animEffect>
                                  </p:childTnLst>
                                </p:cTn>
                              </p:par>
                            </p:childTnLst>
                          </p:cTn>
                        </p:par>
                      </p:childTnLst>
                    </p:cTn>
                  </p:par>
                  <p:par>
                    <p:cTn id="49" fill="hold" nodeType="clickPar">
                      <p:stCondLst>
                        <p:cond delay="indefinite"/>
                      </p:stCondLst>
                      <p:childTnLst>
                        <p:par>
                          <p:cTn id="50" fill="hold" nodeType="afterGroup">
                            <p:stCondLst>
                              <p:cond delay="0"/>
                            </p:stCondLst>
                            <p:childTnLst>
                              <p:par>
                                <p:cTn id="51" presetID="9" presetClass="entr" presetSubtype="0" dur="500" fill="hold" nodeType="clickEffect">
                                  <p:stCondLst>
                                    <p:cond delay="0"/>
                                  </p:stCondLst>
                                  <p:childTnLst>
                                    <p:set>
                                      <p:cBhvr additive="base">
                                        <p:cTn id="52" dur="1" fill="hold">
                                          <p:stCondLst>
                                            <p:cond delay="0"/>
                                          </p:stCondLst>
                                        </p:cTn>
                                        <p:tgtEl>
                                          <p:spTgt spid="54279"/>
                                        </p:tgtEl>
                                        <p:attrNameLst>
                                          <p:attrName>style.visibility</p:attrName>
                                        </p:attrNameLst>
                                      </p:cBhvr>
                                      <p:to>
                                        <p:strVal val="visible"/>
                                      </p:to>
                                    </p:set>
                                    <p:animEffect transition="in" filter="dissolve">
                                      <p:cBhvr additive="base">
                                        <p:cTn id="53" dur="500"/>
                                        <p:tgtEl>
                                          <p:spTgt spid="54279"/>
                                        </p:tgtEl>
                                      </p:cBhvr>
                                    </p:animEffect>
                                  </p:childTnLst>
                                </p:cTn>
                              </p:par>
                            </p:childTnLst>
                          </p:cTn>
                        </p:par>
                      </p:childTnLst>
                    </p:cTn>
                  </p:par>
                  <p:par>
                    <p:cTn id="54" fill="hold" nodeType="clickPar">
                      <p:stCondLst>
                        <p:cond delay="indefinite"/>
                      </p:stCondLst>
                      <p:childTnLst>
                        <p:par>
                          <p:cTn id="55" fill="hold" nodeType="afterGroup">
                            <p:stCondLst>
                              <p:cond delay="0"/>
                            </p:stCondLst>
                            <p:childTnLst>
                              <p:par>
                                <p:cTn id="56" presetID="12" presetClass="entr" presetSubtype="1" dur="500" fill="hold" nodeType="clickEffect">
                                  <p:stCondLst>
                                    <p:cond delay="0"/>
                                  </p:stCondLst>
                                  <p:childTnLst>
                                    <p:set>
                                      <p:cBhvr additive="base">
                                        <p:cTn id="57" dur="1" fill="hold">
                                          <p:stCondLst>
                                            <p:cond delay="0"/>
                                          </p:stCondLst>
                                        </p:cTn>
                                        <p:tgtEl>
                                          <p:spTgt spid="54282"/>
                                        </p:tgtEl>
                                        <p:attrNameLst>
                                          <p:attrName>style.visibility</p:attrName>
                                        </p:attrNameLst>
                                      </p:cBhvr>
                                      <p:to>
                                        <p:strVal val="visible"/>
                                      </p:to>
                                    </p:set>
                                    <p:animEffect transition="in" filter="slide(fromTop)">
                                      <p:cBhvr additive="base">
                                        <p:cTn id="58" dur="500"/>
                                        <p:tgtEl>
                                          <p:spTgt spid="54282"/>
                                        </p:tgtEl>
                                      </p:cBhvr>
                                    </p:animEffect>
                                  </p:childTnLst>
                                </p:cTn>
                              </p:par>
                            </p:childTnLst>
                          </p:cTn>
                        </p:par>
                      </p:childTnLst>
                    </p:cTn>
                  </p:par>
                  <p:par>
                    <p:cTn id="59" fill="hold" nodeType="clickPar">
                      <p:stCondLst>
                        <p:cond delay="indefinite"/>
                      </p:stCondLst>
                      <p:childTnLst>
                        <p:par>
                          <p:cTn id="60" fill="hold" nodeType="afterGroup">
                            <p:stCondLst>
                              <p:cond delay="0"/>
                            </p:stCondLst>
                            <p:childTnLst>
                              <p:par>
                                <p:cTn id="61" presetID="9" presetClass="entr" presetSubtype="0" dur="500" fill="hold" grpId="8" nodeType="clickEffect">
                                  <p:stCondLst>
                                    <p:cond delay="0"/>
                                  </p:stCondLst>
                                  <p:childTnLst>
                                    <p:set>
                                      <p:cBhvr additive="base">
                                        <p:cTn id="62" dur="1" fill="hold">
                                          <p:stCondLst>
                                            <p:cond delay="0"/>
                                          </p:stCondLst>
                                        </p:cTn>
                                        <p:tgtEl>
                                          <p:spTgt spid="54293"/>
                                        </p:tgtEl>
                                        <p:attrNameLst>
                                          <p:attrName>style.visibility</p:attrName>
                                        </p:attrNameLst>
                                      </p:cBhvr>
                                      <p:to>
                                        <p:strVal val="visible"/>
                                      </p:to>
                                    </p:set>
                                    <p:animEffect transition="in" filter="dissolve">
                                      <p:cBhvr additive="base">
                                        <p:cTn id="63" dur="500"/>
                                        <p:tgtEl>
                                          <p:spTgt spid="54293"/>
                                        </p:tgtEl>
                                      </p:cBhvr>
                                    </p:animEffect>
                                  </p:childTnLst>
                                </p:cTn>
                              </p:par>
                            </p:childTnLst>
                          </p:cTn>
                        </p:par>
                      </p:childTnLst>
                    </p:cTn>
                  </p:par>
                  <p:par>
                    <p:cTn id="64" fill="hold" nodeType="clickPar">
                      <p:stCondLst>
                        <p:cond delay="indefinite"/>
                      </p:stCondLst>
                      <p:childTnLst>
                        <p:par>
                          <p:cTn id="65" fill="hold" nodeType="afterGroup">
                            <p:stCondLst>
                              <p:cond delay="0"/>
                            </p:stCondLst>
                            <p:childTnLst>
                              <p:par>
                                <p:cTn id="66" presetID="12" presetClass="entr" presetSubtype="2" dur="500" fill="hold" nodeType="clickEffect">
                                  <p:stCondLst>
                                    <p:cond delay="0"/>
                                  </p:stCondLst>
                                  <p:childTnLst>
                                    <p:set>
                                      <p:cBhvr additive="base">
                                        <p:cTn id="67" dur="1" fill="hold">
                                          <p:stCondLst>
                                            <p:cond delay="0"/>
                                          </p:stCondLst>
                                        </p:cTn>
                                        <p:tgtEl>
                                          <p:spTgt spid="54292"/>
                                        </p:tgtEl>
                                        <p:attrNameLst>
                                          <p:attrName>style.visibility</p:attrName>
                                        </p:attrNameLst>
                                      </p:cBhvr>
                                      <p:to>
                                        <p:strVal val="visible"/>
                                      </p:to>
                                    </p:set>
                                    <p:animEffect transition="in" filter="slide(fromRight)">
                                      <p:cBhvr additive="base">
                                        <p:cTn id="68" dur="500"/>
                                        <p:tgtEl>
                                          <p:spTgt spid="54292"/>
                                        </p:tgtEl>
                                      </p:cBhvr>
                                    </p:animEffect>
                                  </p:childTnLst>
                                </p:cTn>
                              </p:par>
                            </p:childTnLst>
                          </p:cTn>
                        </p:par>
                      </p:childTnLst>
                    </p:cTn>
                  </p:par>
                  <p:par>
                    <p:cTn id="69" fill="hold" nodeType="clickPar">
                      <p:stCondLst>
                        <p:cond delay="indefinite"/>
                      </p:stCondLst>
                      <p:childTnLst>
                        <p:par>
                          <p:cTn id="70" fill="hold" nodeType="afterGroup">
                            <p:stCondLst>
                              <p:cond delay="0"/>
                            </p:stCondLst>
                            <p:childTnLst>
                              <p:par>
                                <p:cTn id="71" presetID="12" presetClass="entr" presetSubtype="1" dur="500" fill="hold" nodeType="clickEffect">
                                  <p:stCondLst>
                                    <p:cond delay="0"/>
                                  </p:stCondLst>
                                  <p:childTnLst>
                                    <p:set>
                                      <p:cBhvr additive="base">
                                        <p:cTn id="72" dur="1" fill="hold">
                                          <p:stCondLst>
                                            <p:cond delay="0"/>
                                          </p:stCondLst>
                                        </p:cTn>
                                        <p:tgtEl>
                                          <p:spTgt spid="54287"/>
                                        </p:tgtEl>
                                        <p:attrNameLst>
                                          <p:attrName>style.visibility</p:attrName>
                                        </p:attrNameLst>
                                      </p:cBhvr>
                                      <p:to>
                                        <p:strVal val="visible"/>
                                      </p:to>
                                    </p:set>
                                    <p:animEffect transition="in" filter="slide(fromTop)">
                                      <p:cBhvr additive="base">
                                        <p:cTn id="73" dur="500"/>
                                        <p:tgtEl>
                                          <p:spTgt spid="54287"/>
                                        </p:tgtEl>
                                      </p:cBhvr>
                                    </p:animEffect>
                                  </p:childTnLst>
                                </p:cTn>
                              </p:par>
                            </p:childTnLst>
                          </p:cTn>
                        </p:par>
                      </p:childTnLst>
                    </p:cTn>
                  </p:par>
                  <p:par>
                    <p:cTn id="74" fill="hold" nodeType="clickPar">
                      <p:stCondLst>
                        <p:cond delay="indefinite"/>
                      </p:stCondLst>
                      <p:childTnLst>
                        <p:par>
                          <p:cTn id="75" fill="hold" nodeType="afterGroup">
                            <p:stCondLst>
                              <p:cond delay="0"/>
                            </p:stCondLst>
                            <p:childTnLst>
                              <p:par>
                                <p:cTn id="76" presetID="9" presetClass="entr" presetSubtype="0" dur="500" fill="hold" grpId="6" nodeType="clickEffect">
                                  <p:stCondLst>
                                    <p:cond delay="0"/>
                                  </p:stCondLst>
                                  <p:childTnLst>
                                    <p:set>
                                      <p:cBhvr additive="base">
                                        <p:cTn id="77" dur="1" fill="hold">
                                          <p:stCondLst>
                                            <p:cond delay="0"/>
                                          </p:stCondLst>
                                        </p:cTn>
                                        <p:tgtEl>
                                          <p:spTgt spid="54289"/>
                                        </p:tgtEl>
                                        <p:attrNameLst>
                                          <p:attrName>style.visibility</p:attrName>
                                        </p:attrNameLst>
                                      </p:cBhvr>
                                      <p:to>
                                        <p:strVal val="visible"/>
                                      </p:to>
                                    </p:set>
                                    <p:animEffect transition="in" filter="dissolve">
                                      <p:cBhvr additive="base">
                                        <p:cTn id="78" dur="500"/>
                                        <p:tgtEl>
                                          <p:spTgt spid="54289"/>
                                        </p:tgtEl>
                                      </p:cBhvr>
                                    </p:animEffect>
                                  </p:childTnLst>
                                </p:cTn>
                              </p:par>
                            </p:childTnLst>
                          </p:cTn>
                        </p:par>
                      </p:childTnLst>
                    </p:cTn>
                  </p:par>
                  <p:par>
                    <p:cTn id="79" fill="hold" nodeType="clickPar">
                      <p:stCondLst>
                        <p:cond delay="indefinite"/>
                      </p:stCondLst>
                      <p:childTnLst>
                        <p:par>
                          <p:cTn id="80" fill="hold" nodeType="afterGroup">
                            <p:stCondLst>
                              <p:cond delay="0"/>
                            </p:stCondLst>
                            <p:childTnLst>
                              <p:par>
                                <p:cTn id="81" presetID="23" presetClass="entr" presetSubtype="16" dur="500" fill="hold" grpId="3" nodeType="clickEffect">
                                  <p:stCondLst>
                                    <p:cond delay="0"/>
                                  </p:stCondLst>
                                  <p:childTnLst>
                                    <p:set>
                                      <p:cBhvr additive="base">
                                        <p:cTn id="82" dur="1" fill="hold">
                                          <p:stCondLst>
                                            <p:cond delay="0"/>
                                          </p:stCondLst>
                                        </p:cTn>
                                        <p:tgtEl>
                                          <p:spTgt spid="54277"/>
                                        </p:tgtEl>
                                        <p:attrNameLst>
                                          <p:attrName>style.visibility</p:attrName>
                                        </p:attrNameLst>
                                      </p:cBhvr>
                                      <p:to>
                                        <p:strVal val="visible"/>
                                      </p:to>
                                    </p:set>
                                    <p:anim calcmode="lin" valueType="num">
                                      <p:cBhvr additive="base">
                                        <p:cTn id="83" dur="500" fill="hold"/>
                                        <p:tgtEl>
                                          <p:spTgt spid="54277"/>
                                        </p:tgtEl>
                                        <p:attrNameLst>
                                          <p:attrName>ppt_w</p:attrName>
                                        </p:attrNameLst>
                                      </p:cBhvr>
                                      <p:tavLst>
                                        <p:tav tm="0">
                                          <p:val>
                                            <p:fltVal val="0"/>
                                          </p:val>
                                        </p:tav>
                                        <p:tav tm="100000">
                                          <p:val>
                                            <p:strVal val="#ppt_w"/>
                                          </p:val>
                                        </p:tav>
                                      </p:tavLst>
                                    </p:anim>
                                    <p:anim calcmode="lin" valueType="num">
                                      <p:cBhvr additive="base">
                                        <p:cTn id="84" dur="500" fill="hold"/>
                                        <p:tgtEl>
                                          <p:spTgt spid="54277"/>
                                        </p:tgtEl>
                                        <p:attrNameLst>
                                          <p:attrName>ppt_h</p:attrName>
                                        </p:attrNameLst>
                                      </p:cBhvr>
                                      <p:tavLst>
                                        <p:tav tm="0">
                                          <p:val>
                                            <p:fltVal val="0"/>
                                          </p:val>
                                        </p:tav>
                                        <p:tav tm="100000">
                                          <p:val>
                                            <p:strVal val="#ppt_h"/>
                                          </p:val>
                                        </p:tav>
                                      </p:tavLst>
                                    </p:anim>
                                  </p:childTnLst>
                                </p:cTn>
                              </p:par>
                            </p:childTnLst>
                          </p:cTn>
                        </p:par>
                      </p:childTnLst>
                    </p:cTn>
                  </p:par>
                  <p:par>
                    <p:cTn id="85" fill="hold" nodeType="clickPar">
                      <p:stCondLst>
                        <p:cond delay="indefinite"/>
                      </p:stCondLst>
                      <p:childTnLst>
                        <p:par>
                          <p:cTn id="86" fill="hold" nodeType="afterGroup">
                            <p:stCondLst>
                              <p:cond delay="0"/>
                            </p:stCondLst>
                            <p:childTnLst>
                              <p:par>
                                <p:cTn id="87" presetID="12" presetClass="entr" presetSubtype="4" dur="500" fill="hold" nodeType="clickEffect">
                                  <p:stCondLst>
                                    <p:cond delay="0"/>
                                  </p:stCondLst>
                                  <p:childTnLst>
                                    <p:set>
                                      <p:cBhvr additive="base">
                                        <p:cTn id="88" dur="1" fill="hold">
                                          <p:stCondLst>
                                            <p:cond delay="0"/>
                                          </p:stCondLst>
                                        </p:cTn>
                                        <p:tgtEl>
                                          <p:spTgt spid="54286"/>
                                        </p:tgtEl>
                                        <p:attrNameLst>
                                          <p:attrName>style.visibility</p:attrName>
                                        </p:attrNameLst>
                                      </p:cBhvr>
                                      <p:to>
                                        <p:strVal val="visible"/>
                                      </p:to>
                                    </p:set>
                                    <p:animEffect transition="in" filter="slide(fromBottom)">
                                      <p:cBhvr additive="base">
                                        <p:cTn id="89" dur="500"/>
                                        <p:tgtEl>
                                          <p:spTgt spid="54286"/>
                                        </p:tgtEl>
                                      </p:cBhvr>
                                    </p:animEffect>
                                  </p:childTnLst>
                                </p:cTn>
                              </p:par>
                            </p:childTnLst>
                          </p:cTn>
                        </p:par>
                      </p:childTnLst>
                    </p:cTn>
                  </p:par>
                  <p:par>
                    <p:cTn id="90" fill="hold" nodeType="clickPar">
                      <p:stCondLst>
                        <p:cond delay="indefinite"/>
                      </p:stCondLst>
                      <p:childTnLst>
                        <p:par>
                          <p:cTn id="91" fill="hold" nodeType="afterGroup">
                            <p:stCondLst>
                              <p:cond delay="0"/>
                            </p:stCondLst>
                            <p:childTnLst>
                              <p:par>
                                <p:cTn id="92" presetID="12" presetClass="entr" presetSubtype="4" dur="500" fill="hold" nodeType="clickEffect">
                                  <p:stCondLst>
                                    <p:cond delay="0"/>
                                  </p:stCondLst>
                                  <p:childTnLst>
                                    <p:set>
                                      <p:cBhvr additive="base">
                                        <p:cTn id="93" dur="1" fill="hold">
                                          <p:stCondLst>
                                            <p:cond delay="0"/>
                                          </p:stCondLst>
                                        </p:cTn>
                                        <p:tgtEl>
                                          <p:spTgt spid="54283"/>
                                        </p:tgtEl>
                                        <p:attrNameLst>
                                          <p:attrName>style.visibility</p:attrName>
                                        </p:attrNameLst>
                                      </p:cBhvr>
                                      <p:to>
                                        <p:strVal val="visible"/>
                                      </p:to>
                                    </p:set>
                                    <p:animEffect transition="in" filter="slide(fromBottom)">
                                      <p:cBhvr additive="base">
                                        <p:cTn id="94" dur="500"/>
                                        <p:tgtEl>
                                          <p:spTgt spid="54283"/>
                                        </p:tgtEl>
                                      </p:cBhvr>
                                    </p:animEffect>
                                  </p:childTnLst>
                                </p:cTn>
                              </p:par>
                            </p:childTnLst>
                          </p:cTn>
                        </p:par>
                      </p:childTnLst>
                    </p:cTn>
                  </p:par>
                  <p:par>
                    <p:cTn id="95" fill="hold" nodeType="clickPar">
                      <p:stCondLst>
                        <p:cond delay="indefinite"/>
                      </p:stCondLst>
                      <p:childTnLst>
                        <p:par>
                          <p:cTn id="96" fill="hold" nodeType="afterGroup">
                            <p:stCondLst>
                              <p:cond delay="0"/>
                            </p:stCondLst>
                            <p:childTnLst>
                              <p:par>
                                <p:cTn id="97" presetID="9" presetClass="entr" presetSubtype="0" dur="500" fill="hold" nodeType="clickEffect">
                                  <p:stCondLst>
                                    <p:cond delay="0"/>
                                  </p:stCondLst>
                                  <p:childTnLst>
                                    <p:set>
                                      <p:cBhvr additive="base">
                                        <p:cTn id="98" dur="1" fill="hold">
                                          <p:stCondLst>
                                            <p:cond delay="0"/>
                                          </p:stCondLst>
                                        </p:cTn>
                                        <p:tgtEl>
                                          <p:spTgt spid="54281"/>
                                        </p:tgtEl>
                                        <p:attrNameLst>
                                          <p:attrName>style.visibility</p:attrName>
                                        </p:attrNameLst>
                                      </p:cBhvr>
                                      <p:to>
                                        <p:strVal val="visible"/>
                                      </p:to>
                                    </p:set>
                                    <p:animEffect transition="in" filter="dissolve">
                                      <p:cBhvr additive="base">
                                        <p:cTn id="99" dur="500"/>
                                        <p:tgtEl>
                                          <p:spTgt spid="54281"/>
                                        </p:tgtEl>
                                      </p:cBhvr>
                                    </p:animEffect>
                                  </p:childTnLst>
                                </p:cTn>
                              </p:par>
                            </p:childTnLst>
                          </p:cTn>
                        </p:par>
                      </p:childTnLst>
                    </p:cTn>
                  </p:par>
                  <p:par>
                    <p:cTn id="100" fill="hold" nodeType="clickPar">
                      <p:stCondLst>
                        <p:cond delay="indefinite"/>
                      </p:stCondLst>
                      <p:childTnLst>
                        <p:par>
                          <p:cTn id="101" fill="hold" nodeType="afterGroup">
                            <p:stCondLst>
                              <p:cond delay="0"/>
                            </p:stCondLst>
                            <p:childTnLst>
                              <p:par>
                                <p:cTn id="102" presetID="9" presetClass="entr" presetSubtype="0" dur="500" fill="hold" grpId="4" nodeType="clickEffect">
                                  <p:stCondLst>
                                    <p:cond delay="0"/>
                                  </p:stCondLst>
                                  <p:childTnLst>
                                    <p:set>
                                      <p:cBhvr additive="base">
                                        <p:cTn id="103" dur="1" fill="hold">
                                          <p:stCondLst>
                                            <p:cond delay="0"/>
                                          </p:stCondLst>
                                        </p:cTn>
                                        <p:tgtEl>
                                          <p:spTgt spid="54284"/>
                                        </p:tgtEl>
                                        <p:attrNameLst>
                                          <p:attrName>style.visibility</p:attrName>
                                        </p:attrNameLst>
                                      </p:cBhvr>
                                      <p:to>
                                        <p:strVal val="visible"/>
                                      </p:to>
                                    </p:set>
                                    <p:animEffect transition="in" filter="dissolve">
                                      <p:cBhvr additive="base">
                                        <p:cTn id="104" dur="500"/>
                                        <p:tgtEl>
                                          <p:spTgt spid="54284"/>
                                        </p:tgtEl>
                                      </p:cBhvr>
                                    </p:animEffect>
                                  </p:childTnLst>
                                </p:cTn>
                              </p:par>
                            </p:childTnLst>
                          </p:cTn>
                        </p:par>
                      </p:childTnLst>
                    </p:cTn>
                  </p:par>
                  <p:par>
                    <p:cTn id="105" fill="hold" nodeType="clickPar">
                      <p:stCondLst>
                        <p:cond delay="indefinite"/>
                      </p:stCondLst>
                      <p:childTnLst>
                        <p:par>
                          <p:cTn id="106" fill="hold" nodeType="afterGroup">
                            <p:stCondLst>
                              <p:cond delay="0"/>
                            </p:stCondLst>
                            <p:childTnLst>
                              <p:par>
                                <p:cTn id="107" presetID="9" presetClass="entr" presetSubtype="0" dur="500" fill="hold" grpId="10" nodeType="clickEffect">
                                  <p:stCondLst>
                                    <p:cond delay="0"/>
                                  </p:stCondLst>
                                  <p:childTnLst>
                                    <p:set>
                                      <p:cBhvr additive="base">
                                        <p:cTn id="108" dur="1" fill="hold">
                                          <p:stCondLst>
                                            <p:cond delay="0"/>
                                          </p:stCondLst>
                                        </p:cTn>
                                        <p:tgtEl>
                                          <p:spTgt spid="54295"/>
                                        </p:tgtEl>
                                        <p:attrNameLst>
                                          <p:attrName>style.visibility</p:attrName>
                                        </p:attrNameLst>
                                      </p:cBhvr>
                                      <p:to>
                                        <p:strVal val="visible"/>
                                      </p:to>
                                    </p:set>
                                    <p:animEffect transition="in" filter="dissolve">
                                      <p:cBhvr additive="base">
                                        <p:cTn id="109" dur="500"/>
                                        <p:tgtEl>
                                          <p:spTgt spid="54295"/>
                                        </p:tgtEl>
                                      </p:cBhvr>
                                    </p:animEffect>
                                  </p:childTnLst>
                                </p:cTn>
                              </p:par>
                            </p:childTnLst>
                          </p:cTn>
                        </p:par>
                      </p:childTnLst>
                    </p:cTn>
                  </p:par>
                  <p:par>
                    <p:cTn id="110" fill="hold" nodeType="clickPar">
                      <p:stCondLst>
                        <p:cond delay="indefinite"/>
                      </p:stCondLst>
                      <p:childTnLst>
                        <p:par>
                          <p:cTn id="111" fill="hold" nodeType="afterGroup">
                            <p:stCondLst>
                              <p:cond delay="0"/>
                            </p:stCondLst>
                            <p:childTnLst>
                              <p:par>
                                <p:cTn id="112" presetID="12" presetClass="entr" presetSubtype="2" dur="500" fill="hold" nodeType="clickEffect">
                                  <p:stCondLst>
                                    <p:cond delay="0"/>
                                  </p:stCondLst>
                                  <p:childTnLst>
                                    <p:set>
                                      <p:cBhvr additive="base">
                                        <p:cTn id="113" dur="1" fill="hold">
                                          <p:stCondLst>
                                            <p:cond delay="0"/>
                                          </p:stCondLst>
                                        </p:cTn>
                                        <p:tgtEl>
                                          <p:spTgt spid="54288"/>
                                        </p:tgtEl>
                                        <p:attrNameLst>
                                          <p:attrName>style.visibility</p:attrName>
                                        </p:attrNameLst>
                                      </p:cBhvr>
                                      <p:to>
                                        <p:strVal val="visible"/>
                                      </p:to>
                                    </p:set>
                                    <p:animEffect transition="in" filter="slide(fromRight)">
                                      <p:cBhvr additive="base">
                                        <p:cTn id="114" dur="500"/>
                                        <p:tgtEl>
                                          <p:spTgt spid="54288"/>
                                        </p:tgtEl>
                                      </p:cBhvr>
                                    </p:animEffect>
                                  </p:childTnLst>
                                </p:cTn>
                              </p:par>
                            </p:childTnLst>
                          </p:cTn>
                        </p:par>
                      </p:childTnLst>
                    </p:cTn>
                  </p:par>
                  <p:par>
                    <p:cTn id="115" fill="hold" nodeType="clickPar">
                      <p:stCondLst>
                        <p:cond delay="indefinite"/>
                      </p:stCondLst>
                      <p:childTnLst>
                        <p:par>
                          <p:cTn id="116" fill="hold" nodeType="afterGroup">
                            <p:stCondLst>
                              <p:cond delay="0"/>
                            </p:stCondLst>
                            <p:childTnLst>
                              <p:par>
                                <p:cTn id="117" presetID="23" presetClass="entr" presetSubtype="16" dur="500" fill="hold" grpId="2" nodeType="clickEffect">
                                  <p:stCondLst>
                                    <p:cond delay="0"/>
                                  </p:stCondLst>
                                  <p:childTnLst>
                                    <p:set>
                                      <p:cBhvr additive="base">
                                        <p:cTn id="118" dur="1" fill="hold">
                                          <p:stCondLst>
                                            <p:cond delay="0"/>
                                          </p:stCondLst>
                                        </p:cTn>
                                        <p:tgtEl>
                                          <p:spTgt spid="54276"/>
                                        </p:tgtEl>
                                        <p:attrNameLst>
                                          <p:attrName>style.visibility</p:attrName>
                                        </p:attrNameLst>
                                      </p:cBhvr>
                                      <p:to>
                                        <p:strVal val="visible"/>
                                      </p:to>
                                    </p:set>
                                    <p:anim calcmode="lin" valueType="num">
                                      <p:cBhvr additive="base">
                                        <p:cTn id="119" dur="500" fill="hold"/>
                                        <p:tgtEl>
                                          <p:spTgt spid="54276"/>
                                        </p:tgtEl>
                                        <p:attrNameLst>
                                          <p:attrName>ppt_w</p:attrName>
                                        </p:attrNameLst>
                                      </p:cBhvr>
                                      <p:tavLst>
                                        <p:tav tm="0">
                                          <p:val>
                                            <p:fltVal val="0"/>
                                          </p:val>
                                        </p:tav>
                                        <p:tav tm="100000">
                                          <p:val>
                                            <p:strVal val="#ppt_w"/>
                                          </p:val>
                                        </p:tav>
                                      </p:tavLst>
                                    </p:anim>
                                    <p:anim calcmode="lin" valueType="num">
                                      <p:cBhvr additive="base">
                                        <p:cTn id="120" dur="500" fill="hold"/>
                                        <p:tgtEl>
                                          <p:spTgt spid="54276"/>
                                        </p:tgtEl>
                                        <p:attrNameLst>
                                          <p:attrName>ppt_h</p:attrName>
                                        </p:attrNameLst>
                                      </p:cBhvr>
                                      <p:tavLst>
                                        <p:tav tm="0">
                                          <p:val>
                                            <p:fltVal val="0"/>
                                          </p:val>
                                        </p:tav>
                                        <p:tav tm="100000">
                                          <p:val>
                                            <p:strVal val="#ppt_h"/>
                                          </p:val>
                                        </p:tav>
                                      </p:tavLst>
                                    </p:anim>
                                  </p:childTnLst>
                                </p:cTn>
                              </p:par>
                            </p:childTnLst>
                          </p:cTn>
                        </p:par>
                      </p:childTnLst>
                    </p:cTn>
                  </p:par>
                  <p:par>
                    <p:cTn id="121" fill="hold" nodeType="clickPar">
                      <p:stCondLst>
                        <p:cond delay="indefinite"/>
                      </p:stCondLst>
                      <p:childTnLst>
                        <p:par>
                          <p:cTn id="122" fill="hold" nodeType="afterGroup">
                            <p:stCondLst>
                              <p:cond delay="0"/>
                            </p:stCondLst>
                            <p:childTnLst>
                              <p:par>
                                <p:cTn id="123" presetID="9" presetClass="entr" presetSubtype="0" dur="500" fill="hold" grpId="9" nodeType="clickEffect">
                                  <p:stCondLst>
                                    <p:cond delay="0"/>
                                  </p:stCondLst>
                                  <p:childTnLst>
                                    <p:set>
                                      <p:cBhvr additive="base">
                                        <p:cTn id="124" dur="1" fill="hold">
                                          <p:stCondLst>
                                            <p:cond delay="0"/>
                                          </p:stCondLst>
                                        </p:cTn>
                                        <p:tgtEl>
                                          <p:spTgt spid="54294"/>
                                        </p:tgtEl>
                                        <p:attrNameLst>
                                          <p:attrName>style.visibility</p:attrName>
                                        </p:attrNameLst>
                                      </p:cBhvr>
                                      <p:to>
                                        <p:strVal val="visible"/>
                                      </p:to>
                                    </p:set>
                                    <p:animEffect transition="in" filter="dissolve">
                                      <p:cBhvr additive="base">
                                        <p:cTn id="125" dur="500"/>
                                        <p:tgtEl>
                                          <p:spTgt spid="54294"/>
                                        </p:tgtEl>
                                      </p:cBhvr>
                                    </p:animEffect>
                                  </p:childTnLst>
                                </p:cTn>
                              </p:par>
                            </p:childTnLst>
                          </p:cTn>
                        </p:par>
                      </p:childTnLst>
                    </p:cTn>
                  </p:par>
                  <p:par>
                    <p:cTn id="126" fill="hold" nodeType="clickPar">
                      <p:stCondLst>
                        <p:cond delay="indefinite"/>
                      </p:stCondLst>
                      <p:childTnLst>
                        <p:par>
                          <p:cTn id="127" fill="hold" nodeType="afterGroup">
                            <p:stCondLst>
                              <p:cond delay="0"/>
                            </p:stCondLst>
                            <p:childTnLst>
                              <p:par>
                                <p:cTn id="128" presetID="12" presetClass="entr" presetSubtype="4" dur="500" fill="hold" nodeType="clickEffect">
                                  <p:stCondLst>
                                    <p:cond delay="0"/>
                                  </p:stCondLst>
                                  <p:childTnLst>
                                    <p:set>
                                      <p:cBhvr additive="base">
                                        <p:cTn id="129" dur="1" fill="hold">
                                          <p:stCondLst>
                                            <p:cond delay="0"/>
                                          </p:stCondLst>
                                        </p:cTn>
                                        <p:tgtEl>
                                          <p:spTgt spid="54280"/>
                                        </p:tgtEl>
                                        <p:attrNameLst>
                                          <p:attrName>style.visibility</p:attrName>
                                        </p:attrNameLst>
                                      </p:cBhvr>
                                      <p:to>
                                        <p:strVal val="visible"/>
                                      </p:to>
                                    </p:set>
                                    <p:animEffect transition="in" filter="slide(fromBottom)">
                                      <p:cBhvr additive="base">
                                        <p:cTn id="130" dur="500"/>
                                        <p:tgtEl>
                                          <p:spTgt spid="542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p:bldP spid="54275" grpId="1"/>
      <p:bldP spid="54276" grpId="2"/>
      <p:bldP spid="54277" grpId="3"/>
      <p:bldP spid="54284" grpId="4"/>
      <p:bldP spid="54285" grpId="5"/>
      <p:bldP spid="54289" grpId="6"/>
      <p:bldP spid="54290" grpId="7"/>
      <p:bldP spid="54293" grpId="8"/>
      <p:bldP spid="54294" grpId="9"/>
      <p:bldP spid="54295" grpId="10"/>
      <p:bldP spid="54296" grpId="11"/>
      <p:bldP spid="54298" grpId="12"/>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2" name=""/>
          <p:cNvSpPr/>
          <p:nvPr/>
        </p:nvSpPr>
        <p:spPr>
          <a:xfrm>
            <a:off x="1905000" y="2309812"/>
            <a:ext cx="609600" cy="609600"/>
          </a:xfrm>
          <a:prstGeom prst="ellipse">
            <a:avLst/>
          </a:prstGeom>
          <a:solidFill>
            <a:schemeClr val="bg1"/>
          </a:solidFill>
          <a:ln w="28575">
            <a:solidFill>
              <a:srgbClr val="26BED2"/>
            </a:solidFill>
            <a:miter lim="800000"/>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cxnSp>
        <p:nvCxnSpPr>
          <p:cNvPr id="56323" name=""/>
          <p:cNvCxnSpPr/>
          <p:nvPr/>
        </p:nvCxnSpPr>
        <p:spPr>
          <a:xfrm>
            <a:off x="1828800" y="4138612"/>
            <a:ext cx="685800" cy="0"/>
          </a:xfrm>
          <a:prstGeom prst="line">
            <a:avLst/>
          </a:prstGeom>
          <a:noFill/>
          <a:ln w="28575">
            <a:solidFill>
              <a:srgbClr val="26BED2"/>
            </a:solidFill>
            <a:miter lim="800000"/>
            <a:tailEnd type="triangle"/>
          </a:ln>
        </p:spPr>
      </p:cxnSp>
      <p:sp>
        <p:nvSpPr>
          <p:cNvPr id="56324" name=""/>
          <p:cNvSpPr/>
          <p:nvPr/>
        </p:nvSpPr>
        <p:spPr>
          <a:xfrm>
            <a:off x="1828800" y="3224212"/>
            <a:ext cx="685800" cy="457200"/>
          </a:xfrm>
          <a:prstGeom prst="rect">
            <a:avLst/>
          </a:prstGeom>
          <a:solidFill>
            <a:schemeClr val="bg1"/>
          </a:solidFill>
          <a:ln w="28575">
            <a:solidFill>
              <a:srgbClr val="26BED2"/>
            </a:solidFill>
            <a:miter lim="800000"/>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cxnSp>
        <p:nvCxnSpPr>
          <p:cNvPr id="56325" name=""/>
          <p:cNvCxnSpPr/>
          <p:nvPr/>
        </p:nvCxnSpPr>
        <p:spPr>
          <a:xfrm>
            <a:off x="1752600" y="4976812"/>
            <a:ext cx="762000" cy="0"/>
          </a:xfrm>
          <a:prstGeom prst="line">
            <a:avLst/>
          </a:prstGeom>
          <a:noFill/>
          <a:ln w="28575">
            <a:solidFill>
              <a:srgbClr val="26BED2"/>
            </a:solidFill>
            <a:miter lim="800000"/>
          </a:ln>
        </p:spPr>
      </p:cxnSp>
      <p:sp>
        <p:nvSpPr>
          <p:cNvPr id="56326" name=""/>
          <p:cNvSpPr/>
          <p:nvPr/>
        </p:nvSpPr>
        <p:spPr>
          <a:xfrm>
            <a:off x="1828800" y="1098550"/>
            <a:ext cx="3355975" cy="396875"/>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2000" b="1">
                <a:effectLst>
                  <a:outerShdw blurRad="38100" dist="38100" dir="2700000" algn="tl">
                    <a:schemeClr val="bg2"/>
                  </a:outerShdw>
                </a:effectLst>
                <a:latin typeface="幼圆" pitchFamily="49" charset="-122"/>
                <a:ea typeface="幼圆" pitchFamily="49" charset="-122"/>
              </a:rPr>
              <a:t>1、数据流图中的主要图形元素</a:t>
            </a:r>
            <a:endParaRPr kumimoji="0" sz="2000" b="1">
              <a:effectLst>
                <a:outerShdw blurRad="38100" dist="38100" dir="2700000" algn="tl">
                  <a:schemeClr val="bg2"/>
                </a:outerShdw>
              </a:effectLst>
              <a:latin typeface="幼圆" pitchFamily="49" charset="-122"/>
              <a:ea typeface="幼圆" pitchFamily="49" charset="-122"/>
            </a:endParaRPr>
          </a:p>
        </p:txBody>
      </p:sp>
      <p:sp>
        <p:nvSpPr>
          <p:cNvPr id="56327" name=""/>
          <p:cNvSpPr/>
          <p:nvPr/>
        </p:nvSpPr>
        <p:spPr>
          <a:xfrm>
            <a:off x="3886200" y="2386012"/>
            <a:ext cx="3505200" cy="393700"/>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lnSpc>
                <a:spcPct val="110000"/>
              </a:lnSpc>
            </a:pPr>
            <a:r>
              <a:rPr kumimoji="0" sz="1800" b="1">
                <a:effectLst>
                  <a:outerShdw blurRad="38100" dist="38100" dir="2700000" algn="tl">
                    <a:schemeClr val="bg2"/>
                  </a:outerShdw>
                </a:effectLst>
                <a:ea typeface="幼圆" pitchFamily="49" charset="-122"/>
              </a:rPr>
              <a:t> ------ 转换数据流的处理过程  </a:t>
            </a:r>
            <a:endParaRPr kumimoji="0" sz="1800" b="1">
              <a:effectLst>
                <a:outerShdw blurRad="38100" dist="38100" dir="2700000" algn="tl">
                  <a:schemeClr val="bg2"/>
                </a:outerShdw>
              </a:effectLst>
              <a:latin typeface="Arial"/>
              <a:ea typeface="幼圆" pitchFamily="49" charset="-122"/>
            </a:endParaRPr>
          </a:p>
        </p:txBody>
      </p:sp>
      <p:sp>
        <p:nvSpPr>
          <p:cNvPr id="56328" name=""/>
          <p:cNvSpPr/>
          <p:nvPr/>
        </p:nvSpPr>
        <p:spPr>
          <a:xfrm>
            <a:off x="1828800" y="4597400"/>
            <a:ext cx="228600" cy="349250"/>
          </a:xfrm>
          <a:custGeom>
            <a:avLst>
              <a:gd name="adj0" fmla="val 81920000"/>
              <a:gd name="adj1" fmla="val 2588296"/>
            </a:avLst>
            <a:gdLst>
              <a:gd name="GT10" fmla="*/ adj0 21600 100000"/>
              <a:gd name="GT11" fmla="*/ adj1 21600 100000"/>
              <a:gd name="GT12" fmla="+- l w 0"/>
              <a:gd name="GT13" fmla="*/ 21600 h 24804"/>
              <a:gd name="GT14" fmla="+- t GT13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0"/>
              </a:cxn>
              <a:cxn ang="0">
                <a:pos x="21361" y="24804"/>
              </a:cxn>
              <a:cxn ang="0">
                <a:pos x="0" y="21600"/>
              </a:cxn>
            </a:cxnLst>
            <a:rect l="l" t="t" r="GT12" b="GT14"/>
            <a:pathLst>
              <a:path w="21600" h="24804" fill="none">
                <a:moveTo>
                  <a:pt x="0" y="0"/>
                </a:moveTo>
                <a:arcTo wR="21600" hR="21600" stAng="-5400000" swAng="5911822"/>
              </a:path>
              <a:path w="21600" h="24804" stroke="0">
                <a:moveTo>
                  <a:pt x="0" y="0"/>
                </a:moveTo>
                <a:arcTo wR="21600" hR="21600" stAng="-5400000" swAng="5911822"/>
                <a:lnTo>
                  <a:pt x="0" y="21600"/>
                </a:lnTo>
                <a:close/>
              </a:path>
            </a:pathLst>
          </a:custGeom>
          <a:noFill/>
          <a:ln w="28575">
            <a:solidFill>
              <a:srgbClr val="26BED2"/>
            </a:solidFill>
            <a:miter lim="800000"/>
            <a:tailEnd type="triangle"/>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6329" name=""/>
          <p:cNvSpPr/>
          <p:nvPr/>
        </p:nvSpPr>
        <p:spPr>
          <a:xfrm flipH="1">
            <a:off x="2209800" y="4518025"/>
            <a:ext cx="228600" cy="430212"/>
          </a:xfrm>
          <a:custGeom>
            <a:avLst>
              <a:gd name="adj0" fmla="val 81920000"/>
              <a:gd name="adj1" fmla="val 2232269"/>
            </a:avLst>
            <a:gdLst>
              <a:gd name="GT10" fmla="*/ adj0 21600 100000"/>
              <a:gd name="GT11" fmla="*/ adj1 21600 100000"/>
              <a:gd name="GT12" fmla="+- l w 0"/>
              <a:gd name="GT13" fmla="*/ 21600 h 24366"/>
              <a:gd name="GT14" fmla="+- t GT13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0"/>
              </a:cxn>
              <a:cxn ang="0">
                <a:pos x="21422" y="24366"/>
              </a:cxn>
              <a:cxn ang="0">
                <a:pos x="0" y="21600"/>
              </a:cxn>
            </a:cxnLst>
            <a:rect l="l" t="t" r="GT12" b="GT14"/>
            <a:pathLst>
              <a:path w="21600" h="24366" fill="none">
                <a:moveTo>
                  <a:pt x="0" y="0"/>
                </a:moveTo>
                <a:arcTo wR="21600" hR="21600" stAng="-5400000" swAng="5841438"/>
              </a:path>
              <a:path w="21600" h="24366" stroke="0">
                <a:moveTo>
                  <a:pt x="0" y="0"/>
                </a:moveTo>
                <a:arcTo wR="21600" hR="21600" stAng="-5400000" swAng="5841438"/>
                <a:lnTo>
                  <a:pt x="0" y="21600"/>
                </a:lnTo>
                <a:close/>
              </a:path>
            </a:pathLst>
          </a:custGeom>
          <a:noFill/>
          <a:ln w="28575">
            <a:solidFill>
              <a:srgbClr val="26BED2"/>
            </a:solidFill>
            <a:miter lim="800000"/>
            <a:headEnd type="triangle"/>
          </a:ln>
        </p:spPr>
        <p:txBody>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6330" name=""/>
          <p:cNvSpPr/>
          <p:nvPr/>
        </p:nvSpPr>
        <p:spPr>
          <a:xfrm>
            <a:off x="4191000" y="4648200"/>
            <a:ext cx="4108450" cy="1298575"/>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lnSpc>
                <a:spcPct val="110000"/>
              </a:lnSpc>
            </a:pPr>
            <a:r>
              <a:rPr kumimoji="0" sz="1800" b="1">
                <a:effectLst>
                  <a:outerShdw blurRad="38100" dist="38100" dir="2700000" algn="tl">
                    <a:schemeClr val="bg2"/>
                  </a:outerShdw>
                </a:effectLst>
                <a:latin typeface="幼圆" pitchFamily="49" charset="-122"/>
                <a:ea typeface="幼圆" pitchFamily="49" charset="-122"/>
              </a:rPr>
              <a:t> ---- 可以是数据库文件或任何形式的数</a:t>
            </a:r>
            <a:endParaRPr kumimoji="0" sz="1800" b="1">
              <a:effectLst>
                <a:outerShdw blurRad="38100" dist="38100" dir="2700000" algn="tl">
                  <a:schemeClr val="bg2"/>
                </a:outerShdw>
              </a:effectLst>
              <a:latin typeface="幼圆" pitchFamily="49" charset="-122"/>
              <a:ea typeface="幼圆" pitchFamily="49" charset="-122"/>
            </a:endParaRPr>
          </a:p>
          <a:p>
            <a:pPr lvl="0" eaLnBrk="0" hangingPunct="0">
              <a:lnSpc>
                <a:spcPct val="110000"/>
              </a:lnSpc>
            </a:pPr>
            <a:r>
              <a:rPr kumimoji="0" sz="1800" b="1">
                <a:effectLst>
                  <a:outerShdw blurRad="38100" dist="38100" dir="2700000" algn="tl">
                    <a:schemeClr val="bg2"/>
                  </a:outerShdw>
                </a:effectLst>
                <a:latin typeface="幼圆" pitchFamily="49" charset="-122"/>
                <a:ea typeface="幼圆" pitchFamily="49" charset="-122"/>
              </a:rPr>
              <a:t>      据组织。箭头向内则表示写入文件</a:t>
            </a:r>
            <a:endParaRPr kumimoji="0" sz="1800" b="1">
              <a:effectLst>
                <a:outerShdw blurRad="38100" dist="38100" dir="2700000" algn="tl">
                  <a:schemeClr val="bg2"/>
                </a:outerShdw>
              </a:effectLst>
              <a:latin typeface="幼圆" pitchFamily="49" charset="-122"/>
              <a:ea typeface="幼圆" pitchFamily="49" charset="-122"/>
            </a:endParaRPr>
          </a:p>
          <a:p>
            <a:pPr lvl="0" eaLnBrk="0" hangingPunct="0">
              <a:lnSpc>
                <a:spcPct val="110000"/>
              </a:lnSpc>
            </a:pPr>
            <a:r>
              <a:rPr kumimoji="0" sz="1800" b="1">
                <a:effectLst>
                  <a:outerShdw blurRad="38100" dist="38100" dir="2700000" algn="tl">
                    <a:schemeClr val="bg2"/>
                  </a:outerShdw>
                </a:effectLst>
                <a:latin typeface="幼圆" pitchFamily="49" charset="-122"/>
                <a:ea typeface="幼圆" pitchFamily="49" charset="-122"/>
              </a:rPr>
              <a:t>      或查询文件，箭头向外则表示从文</a:t>
            </a:r>
            <a:endParaRPr kumimoji="0" sz="1800" b="1">
              <a:effectLst>
                <a:outerShdw blurRad="38100" dist="38100" dir="2700000" algn="tl">
                  <a:schemeClr val="bg2"/>
                </a:outerShdw>
              </a:effectLst>
              <a:latin typeface="幼圆" pitchFamily="49" charset="-122"/>
              <a:ea typeface="幼圆" pitchFamily="49" charset="-122"/>
            </a:endParaRPr>
          </a:p>
          <a:p>
            <a:pPr lvl="0" eaLnBrk="0" hangingPunct="0">
              <a:lnSpc>
                <a:spcPct val="110000"/>
              </a:lnSpc>
            </a:pPr>
            <a:r>
              <a:rPr kumimoji="0" sz="1800" b="1">
                <a:effectLst>
                  <a:outerShdw blurRad="38100" dist="38100" dir="2700000" algn="tl">
                    <a:schemeClr val="bg2"/>
                  </a:outerShdw>
                </a:effectLst>
                <a:latin typeface="幼圆" pitchFamily="49" charset="-122"/>
                <a:ea typeface="幼圆" pitchFamily="49" charset="-122"/>
              </a:rPr>
              <a:t>      件中读取数据或得到查询结果     </a:t>
            </a:r>
            <a:endParaRPr kumimoji="0" sz="1800" b="1">
              <a:effectLst>
                <a:outerShdw blurRad="38100" dist="38100" dir="2700000" algn="tl">
                  <a:schemeClr val="bg2"/>
                </a:outerShdw>
              </a:effectLst>
              <a:latin typeface="幼圆" pitchFamily="49" charset="-122"/>
              <a:ea typeface="幼圆" pitchFamily="49" charset="-122"/>
            </a:endParaRPr>
          </a:p>
        </p:txBody>
      </p:sp>
      <p:sp>
        <p:nvSpPr>
          <p:cNvPr id="56331" name=""/>
          <p:cNvSpPr/>
          <p:nvPr/>
        </p:nvSpPr>
        <p:spPr>
          <a:xfrm>
            <a:off x="2667000" y="2386012"/>
            <a:ext cx="1114425" cy="396875"/>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2000" b="1">
                <a:effectLst>
                  <a:outerShdw blurRad="38100" dist="38100" dir="2700000" algn="tl">
                    <a:schemeClr val="bg2"/>
                  </a:outerShdw>
                </a:effectLst>
                <a:latin typeface="幼圆" pitchFamily="49" charset="-122"/>
                <a:ea typeface="幼圆" pitchFamily="49" charset="-122"/>
              </a:rPr>
              <a:t>数据转换</a:t>
            </a:r>
            <a:endParaRPr kumimoji="0" sz="2000" b="1">
              <a:effectLst>
                <a:outerShdw blurRad="38100" dist="38100" dir="2700000" algn="tl">
                  <a:schemeClr val="bg2"/>
                </a:outerShdw>
              </a:effectLst>
              <a:latin typeface="幼圆" pitchFamily="49" charset="-122"/>
              <a:ea typeface="幼圆" pitchFamily="49" charset="-122"/>
            </a:endParaRPr>
          </a:p>
        </p:txBody>
      </p:sp>
      <p:sp>
        <p:nvSpPr>
          <p:cNvPr id="56332" name=""/>
          <p:cNvSpPr/>
          <p:nvPr/>
        </p:nvSpPr>
        <p:spPr>
          <a:xfrm>
            <a:off x="2667000" y="3224212"/>
            <a:ext cx="1114425" cy="396875"/>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2000" b="1">
                <a:effectLst>
                  <a:outerShdw blurRad="38100" dist="38100" dir="2700000" algn="tl">
                    <a:schemeClr val="bg2"/>
                  </a:outerShdw>
                </a:effectLst>
                <a:latin typeface="幼圆" pitchFamily="49" charset="-122"/>
                <a:ea typeface="幼圆" pitchFamily="49" charset="-122"/>
              </a:rPr>
              <a:t>外部实体</a:t>
            </a:r>
            <a:endParaRPr kumimoji="0" sz="2000" b="1">
              <a:effectLst>
                <a:outerShdw blurRad="38100" dist="38100" dir="2700000" algn="tl">
                  <a:schemeClr val="bg2"/>
                </a:outerShdw>
              </a:effectLst>
              <a:latin typeface="幼圆" pitchFamily="49" charset="-122"/>
              <a:ea typeface="幼圆" pitchFamily="49" charset="-122"/>
            </a:endParaRPr>
          </a:p>
        </p:txBody>
      </p:sp>
      <p:sp>
        <p:nvSpPr>
          <p:cNvPr id="56333" name=""/>
          <p:cNvSpPr/>
          <p:nvPr/>
        </p:nvSpPr>
        <p:spPr>
          <a:xfrm>
            <a:off x="3810000" y="3200400"/>
            <a:ext cx="4800600" cy="695325"/>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lnSpc>
                <a:spcPct val="110000"/>
              </a:lnSpc>
            </a:pPr>
            <a:r>
              <a:rPr kumimoji="0" sz="1800" b="1">
                <a:effectLst>
                  <a:outerShdw blurRad="38100" dist="38100" dir="2700000" algn="tl">
                    <a:schemeClr val="bg2"/>
                  </a:outerShdw>
                </a:effectLst>
                <a:ea typeface="幼圆" pitchFamily="49" charset="-122"/>
              </a:rPr>
              <a:t>  ------ 位于软件系统边界之外的信息生产者 或</a:t>
            </a:r>
            <a:endParaRPr kumimoji="0" sz="1800" b="1">
              <a:effectLst>
                <a:outerShdw blurRad="38100" dist="38100" dir="2700000" algn="tl">
                  <a:schemeClr val="bg2"/>
                </a:outerShdw>
              </a:effectLst>
              <a:ea typeface="幼圆" pitchFamily="49" charset="-122"/>
            </a:endParaRPr>
          </a:p>
          <a:p>
            <a:pPr lvl="0" eaLnBrk="0" hangingPunct="0">
              <a:lnSpc>
                <a:spcPct val="110000"/>
              </a:lnSpc>
            </a:pPr>
            <a:r>
              <a:rPr kumimoji="0" sz="1800" b="1">
                <a:effectLst>
                  <a:outerShdw blurRad="38100" dist="38100" dir="2700000" algn="tl">
                    <a:schemeClr val="bg2"/>
                  </a:outerShdw>
                </a:effectLst>
                <a:ea typeface="幼圆" pitchFamily="49" charset="-122"/>
              </a:rPr>
              <a:t>           消费者</a:t>
            </a:r>
            <a:endParaRPr kumimoji="0" sz="1800" b="1">
              <a:effectLst>
                <a:outerShdw blurRad="38100" dist="38100" dir="2700000" algn="tl">
                  <a:schemeClr val="bg2"/>
                </a:outerShdw>
              </a:effectLst>
              <a:ea typeface="幼圆" pitchFamily="49" charset="-122"/>
            </a:endParaRPr>
          </a:p>
        </p:txBody>
      </p:sp>
      <p:sp>
        <p:nvSpPr>
          <p:cNvPr id="56334" name=""/>
          <p:cNvSpPr/>
          <p:nvPr/>
        </p:nvSpPr>
        <p:spPr>
          <a:xfrm>
            <a:off x="2711450" y="3860800"/>
            <a:ext cx="995362" cy="701675"/>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2000" b="1">
                <a:effectLst>
                  <a:outerShdw blurRad="38100" dist="38100" dir="2700000" algn="tl">
                    <a:schemeClr val="bg2"/>
                  </a:outerShdw>
                </a:effectLst>
                <a:latin typeface="幼圆" pitchFamily="49" charset="-122"/>
                <a:ea typeface="幼圆" pitchFamily="49" charset="-122"/>
              </a:rPr>
              <a:t>数据流</a:t>
            </a:r>
            <a:endParaRPr kumimoji="0" sz="2000" b="1">
              <a:effectLst>
                <a:outerShdw blurRad="38100" dist="38100" dir="2700000" algn="tl">
                  <a:schemeClr val="bg2"/>
                </a:outerShdw>
              </a:effectLst>
              <a:latin typeface="幼圆" pitchFamily="49" charset="-122"/>
              <a:ea typeface="幼圆" pitchFamily="49" charset="-122"/>
            </a:endParaRPr>
          </a:p>
          <a:p>
            <a:pPr lvl="0" eaLnBrk="0" hangingPunct="0"/>
            <a:r>
              <a:rPr kumimoji="0" sz="2000" b="1">
                <a:effectLst>
                  <a:outerShdw blurRad="38100" dist="38100" dir="2700000" algn="tl">
                    <a:schemeClr val="bg2"/>
                  </a:outerShdw>
                </a:effectLst>
                <a:latin typeface="幼圆" pitchFamily="49" charset="-122"/>
                <a:ea typeface="幼圆" pitchFamily="49" charset="-122"/>
              </a:rPr>
              <a:t>控制流 </a:t>
            </a:r>
            <a:endParaRPr kumimoji="0" sz="2000" b="1">
              <a:effectLst>
                <a:outerShdw blurRad="38100" dist="38100" dir="2700000" algn="tl">
                  <a:schemeClr val="bg2"/>
                </a:outerShdw>
              </a:effectLst>
              <a:latin typeface="幼圆" pitchFamily="49" charset="-122"/>
              <a:ea typeface="幼圆" pitchFamily="49" charset="-122"/>
            </a:endParaRPr>
          </a:p>
        </p:txBody>
      </p:sp>
      <p:sp>
        <p:nvSpPr>
          <p:cNvPr id="56335" name=""/>
          <p:cNvSpPr/>
          <p:nvPr/>
        </p:nvSpPr>
        <p:spPr>
          <a:xfrm>
            <a:off x="3886200" y="3910012"/>
            <a:ext cx="4648200" cy="695325"/>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lnSpc>
                <a:spcPct val="110000"/>
              </a:lnSpc>
            </a:pPr>
            <a:r>
              <a:rPr kumimoji="0" sz="1800" b="1">
                <a:effectLst>
                  <a:outerShdw blurRad="38100" dist="38100" dir="2700000" algn="tl">
                    <a:schemeClr val="bg2"/>
                  </a:outerShdw>
                </a:effectLst>
                <a:ea typeface="幼圆" pitchFamily="49" charset="-122"/>
              </a:rPr>
              <a:t> ------ 在转换之间有向流动的数据项或数据</a:t>
            </a:r>
            <a:endParaRPr kumimoji="0" sz="1800" b="1">
              <a:effectLst>
                <a:outerShdw blurRad="38100" dist="38100" dir="2700000" algn="tl">
                  <a:schemeClr val="bg2"/>
                </a:outerShdw>
              </a:effectLst>
              <a:ea typeface="幼圆" pitchFamily="49" charset="-122"/>
            </a:endParaRPr>
          </a:p>
          <a:p>
            <a:pPr lvl="0" eaLnBrk="0" hangingPunct="0">
              <a:lnSpc>
                <a:spcPct val="110000"/>
              </a:lnSpc>
            </a:pPr>
            <a:r>
              <a:rPr kumimoji="0" sz="1800" b="1">
                <a:effectLst>
                  <a:outerShdw blurRad="38100" dist="38100" dir="2700000" algn="tl">
                    <a:schemeClr val="bg2"/>
                  </a:outerShdw>
                </a:effectLst>
                <a:ea typeface="幼圆" pitchFamily="49" charset="-122"/>
              </a:rPr>
              <a:t>          集合</a:t>
            </a:r>
            <a:endParaRPr kumimoji="0" sz="1800" b="1">
              <a:effectLst>
                <a:outerShdw blurRad="38100" dist="38100" dir="2700000" algn="tl">
                  <a:schemeClr val="bg2"/>
                </a:outerShdw>
              </a:effectLst>
              <a:ea typeface="幼圆" pitchFamily="49" charset="-122"/>
            </a:endParaRPr>
          </a:p>
        </p:txBody>
      </p:sp>
      <p:sp>
        <p:nvSpPr>
          <p:cNvPr id="56336" name=""/>
          <p:cNvSpPr/>
          <p:nvPr/>
        </p:nvSpPr>
        <p:spPr>
          <a:xfrm>
            <a:off x="2667000" y="4672012"/>
            <a:ext cx="1585912" cy="396875"/>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2000" b="1">
                <a:effectLst>
                  <a:outerShdw blurRad="38100" dist="38100" dir="2700000" algn="tl">
                    <a:schemeClr val="bg2"/>
                  </a:outerShdw>
                </a:effectLst>
                <a:latin typeface="幼圆" pitchFamily="49" charset="-122"/>
                <a:ea typeface="幼圆" pitchFamily="49" charset="-122"/>
              </a:rPr>
              <a:t>数据存储文件</a:t>
            </a:r>
            <a:endParaRPr kumimoji="0" sz="2000" b="1">
              <a:effectLst>
                <a:outerShdw blurRad="38100" dist="38100" dir="2700000" algn="tl">
                  <a:schemeClr val="bg2"/>
                </a:outerShdw>
              </a:effectLst>
              <a:latin typeface="幼圆" pitchFamily="49" charset="-122"/>
              <a:ea typeface="幼圆" pitchFamily="49" charset="-122"/>
            </a:endParaRPr>
          </a:p>
        </p:txBody>
      </p:sp>
      <p:sp>
        <p:nvSpPr>
          <p:cNvPr id="56337" name="Date Placeholder 1"/>
          <p:cNvSpPr>
            <a:spLocks noGrp="1"/>
          </p:cNvSpPr>
          <p:nvPr>
            <p:ph type="dt" sz="half"/>
          </p:nvPr>
        </p:nvSpPr>
        <p:spPr/>
        <p:txBody>
          <a:bodyPr/>
          <a:lstStyle/>
          <a:p>
            <a:pPr lvl="0"/>
            <a:endParaRPr kumimoji="0" sz="1200">
              <a:latin typeface="Garamond" pitchFamily="18" charset="0"/>
            </a:endParaRPr>
          </a:p>
        </p:txBody>
      </p:sp>
      <p:sp>
        <p:nvSpPr>
          <p:cNvPr id="56338" name="Footer Placeholder 2"/>
          <p:cNvSpPr>
            <a:spLocks noGrp="1"/>
          </p:cNvSpPr>
          <p:nvPr>
            <p:ph type="ftr" sz="quarter" idx="1"/>
          </p:nvPr>
        </p:nvSpPr>
        <p:spPr/>
        <p:txBody>
          <a:bodyPr/>
          <a:lstStyle/>
          <a:p>
            <a:pPr lvl="0" algn="ctr"/>
            <a:fld id="{0545BFE9-7E0E-4DC3-A8A0-724539B41F00}"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4" name="PROJCTOR.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3" presetClass="entr" presetSubtype="16" dur="500" fill="hold" nodeType="clickEffect">
                                  <p:stCondLst>
                                    <p:cond delay="0"/>
                                  </p:stCondLst>
                                  <p:childTnLst>
                                    <p:set>
                                      <p:cBhvr additive="base">
                                        <p:cTn id="6" dur="1" fill="hold">
                                          <p:stCondLst>
                                            <p:cond delay="0"/>
                                          </p:stCondLst>
                                        </p:cTn>
                                        <p:tgtEl>
                                          <p:spTgt spid="56322"/>
                                        </p:tgtEl>
                                        <p:attrNameLst>
                                          <p:attrName>style.visibility</p:attrName>
                                        </p:attrNameLst>
                                      </p:cBhvr>
                                      <p:to>
                                        <p:strVal val="visible"/>
                                      </p:to>
                                    </p:set>
                                    <p:anim calcmode="lin" valueType="num">
                                      <p:cBhvr additive="base">
                                        <p:cTn id="7" dur="500" fill="hold"/>
                                        <p:tgtEl>
                                          <p:spTgt spid="56322"/>
                                        </p:tgtEl>
                                        <p:attrNameLst>
                                          <p:attrName>ppt_w</p:attrName>
                                        </p:attrNameLst>
                                      </p:cBhvr>
                                      <p:tavLst>
                                        <p:tav tm="0">
                                          <p:val>
                                            <p:fltVal val="0"/>
                                          </p:val>
                                        </p:tav>
                                        <p:tav tm="100000">
                                          <p:val>
                                            <p:strVal val="#ppt_w"/>
                                          </p:val>
                                        </p:tav>
                                      </p:tavLst>
                                    </p:anim>
                                    <p:anim calcmode="lin" valueType="num">
                                      <p:cBhvr additive="base">
                                        <p:cTn id="8" dur="500" fill="hold"/>
                                        <p:tgtEl>
                                          <p:spTgt spid="56322"/>
                                        </p:tgtEl>
                                        <p:attrNameLst>
                                          <p:attrName>ppt_h</p:attrName>
                                        </p:attrNameLst>
                                      </p:cBhvr>
                                      <p:tavLst>
                                        <p:tav tm="0">
                                          <p:val>
                                            <p:fltVal val="0"/>
                                          </p:val>
                                        </p:tav>
                                        <p:tav tm="100000">
                                          <p:val>
                                            <p:strVal val="#ppt_h"/>
                                          </p:val>
                                        </p:tav>
                                      </p:tavLst>
                                    </p:anim>
                                  </p:childTnLst>
                                  <p:subTnLst>
                                    <p:audio>
                                      <p:cMediaNode>
                                        <p:cTn repeatDur="-9223372036854775808" display="0" masterRel="sameClick">
                                          <p:stCondLst>
                                            <p:cond evt="onStopAudio" delay="0">
                                              <p:tgtEl>
                                                <p:sldTgt/>
                                              </p:tgtEl>
                                            </p:cond>
                                          </p:stCondLst>
                                        </p:cTn>
                                        <p:tgtEl>
                                          <p:sndTgt r:embed="rId3" name="chimes.wav"/>
                                        </p:tgtEl>
                                      </p:cMediaNode>
                                    </p:audio>
                                  </p:subTnLst>
                                </p:cTn>
                              </p:par>
                            </p:childTnLst>
                          </p:cTn>
                        </p:par>
                      </p:childTnLst>
                    </p:cTn>
                  </p:par>
                  <p:par>
                    <p:cTn id="9" fill="hold" nodeType="clickPar">
                      <p:stCondLst>
                        <p:cond delay="indefinite"/>
                      </p:stCondLst>
                      <p:childTnLst>
                        <p:par>
                          <p:cTn id="10" fill="hold" nodeType="afterGroup">
                            <p:stCondLst>
                              <p:cond delay="0"/>
                            </p:stCondLst>
                            <p:childTnLst>
                              <p:par>
                                <p:cTn id="11" presetID="3" presetClass="entr" presetSubtype="5" dur="500" fill="hold" grpId="2" nodeType="clickEffect">
                                  <p:stCondLst>
                                    <p:cond delay="0"/>
                                  </p:stCondLst>
                                  <p:childTnLst>
                                    <p:set>
                                      <p:cBhvr additive="base">
                                        <p:cTn id="12" dur="1" fill="hold">
                                          <p:stCondLst>
                                            <p:cond delay="0"/>
                                          </p:stCondLst>
                                        </p:cTn>
                                        <p:tgtEl>
                                          <p:spTgt spid="56331"/>
                                        </p:tgtEl>
                                        <p:attrNameLst>
                                          <p:attrName>style.visibility</p:attrName>
                                        </p:attrNameLst>
                                      </p:cBhvr>
                                      <p:to>
                                        <p:strVal val="visible"/>
                                      </p:to>
                                    </p:set>
                                    <p:animEffect transition="in" filter="blinds(vertical)">
                                      <p:cBhvr additive="base">
                                        <p:cTn id="13" dur="500"/>
                                        <p:tgtEl>
                                          <p:spTgt spid="56331"/>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17" presetClass="entr" presetSubtype="8" dur="500" fill="hold" grpId="0" nodeType="clickEffect">
                                  <p:stCondLst>
                                    <p:cond delay="0"/>
                                  </p:stCondLst>
                                  <p:childTnLst>
                                    <p:set>
                                      <p:cBhvr additive="base">
                                        <p:cTn id="17" dur="1" fill="hold">
                                          <p:stCondLst>
                                            <p:cond delay="0"/>
                                          </p:stCondLst>
                                        </p:cTn>
                                        <p:tgtEl>
                                          <p:spTgt spid="56327"/>
                                        </p:tgtEl>
                                        <p:attrNameLst>
                                          <p:attrName>style.visibility</p:attrName>
                                        </p:attrNameLst>
                                      </p:cBhvr>
                                      <p:to>
                                        <p:strVal val="visible"/>
                                      </p:to>
                                    </p:set>
                                    <p:anim calcmode="lin" valueType="num">
                                      <p:cBhvr additive="base">
                                        <p:cTn id="18" dur="500" fill="hold"/>
                                        <p:tgtEl>
                                          <p:spTgt spid="56327"/>
                                        </p:tgtEl>
                                        <p:attrNameLst>
                                          <p:attrName>ppt_x</p:attrName>
                                        </p:attrNameLst>
                                      </p:cBhvr>
                                      <p:tavLst>
                                        <p:tav tm="0">
                                          <p:val>
                                            <p:strVal val="#ppt_x-#ppt_w/2"/>
                                          </p:val>
                                        </p:tav>
                                        <p:tav tm="100000">
                                          <p:val>
                                            <p:strVal val="#ppt_x"/>
                                          </p:val>
                                        </p:tav>
                                      </p:tavLst>
                                    </p:anim>
                                    <p:anim calcmode="lin" valueType="num">
                                      <p:cBhvr additive="base">
                                        <p:cTn id="19" dur="500" fill="hold"/>
                                        <p:tgtEl>
                                          <p:spTgt spid="56327"/>
                                        </p:tgtEl>
                                        <p:attrNameLst>
                                          <p:attrName>ppt_y</p:attrName>
                                        </p:attrNameLst>
                                      </p:cBhvr>
                                      <p:tavLst>
                                        <p:tav tm="0">
                                          <p:val>
                                            <p:strVal val="#ppt_y"/>
                                          </p:val>
                                        </p:tav>
                                        <p:tav tm="100000">
                                          <p:val>
                                            <p:strVal val="#ppt_y"/>
                                          </p:val>
                                        </p:tav>
                                      </p:tavLst>
                                    </p:anim>
                                    <p:anim calcmode="lin" valueType="num">
                                      <p:cBhvr additive="base">
                                        <p:cTn id="20" dur="500" fill="hold"/>
                                        <p:tgtEl>
                                          <p:spTgt spid="56327"/>
                                        </p:tgtEl>
                                        <p:attrNameLst>
                                          <p:attrName>ppt_w</p:attrName>
                                        </p:attrNameLst>
                                      </p:cBhvr>
                                      <p:tavLst>
                                        <p:tav tm="0">
                                          <p:val>
                                            <p:fltVal val="0"/>
                                          </p:val>
                                        </p:tav>
                                        <p:tav tm="100000">
                                          <p:val>
                                            <p:strVal val="#ppt_w"/>
                                          </p:val>
                                        </p:tav>
                                      </p:tavLst>
                                    </p:anim>
                                    <p:anim calcmode="lin" valueType="num">
                                      <p:cBhvr additive="base">
                                        <p:cTn id="21" dur="500" fill="hold"/>
                                        <p:tgtEl>
                                          <p:spTgt spid="56327"/>
                                        </p:tgtEl>
                                        <p:attrNameLst>
                                          <p:attrName>ppt_h</p:attrName>
                                        </p:attrNameLst>
                                      </p:cBhvr>
                                      <p:tavLst>
                                        <p:tav tm="0">
                                          <p:val>
                                            <p:strVal val="#ppt_h"/>
                                          </p:val>
                                        </p:tav>
                                        <p:tav tm="100000">
                                          <p:val>
                                            <p:strVal val="#ppt_h"/>
                                          </p:val>
                                        </p:tav>
                                      </p:tavLst>
                                    </p:anim>
                                  </p:childTnLst>
                                </p:cTn>
                              </p:par>
                            </p:childTnLst>
                          </p:cTn>
                        </p:par>
                      </p:childTnLst>
                    </p:cTn>
                  </p:par>
                  <p:par>
                    <p:cTn id="22" fill="hold" nodeType="clickPar">
                      <p:stCondLst>
                        <p:cond delay="indefinite"/>
                      </p:stCondLst>
                      <p:childTnLst>
                        <p:par>
                          <p:cTn id="23" fill="hold" nodeType="afterGroup">
                            <p:stCondLst>
                              <p:cond delay="0"/>
                            </p:stCondLst>
                            <p:childTnLst>
                              <p:par>
                                <p:cTn id="24" presetID="4" presetClass="entr" presetSubtype="32" dur="500" fill="hold" nodeType="clickEffect">
                                  <p:stCondLst>
                                    <p:cond delay="0"/>
                                  </p:stCondLst>
                                  <p:childTnLst>
                                    <p:set>
                                      <p:cBhvr additive="base">
                                        <p:cTn id="25" dur="1" fill="hold">
                                          <p:stCondLst>
                                            <p:cond delay="0"/>
                                          </p:stCondLst>
                                        </p:cTn>
                                        <p:tgtEl>
                                          <p:spTgt spid="56324"/>
                                        </p:tgtEl>
                                        <p:attrNameLst>
                                          <p:attrName>style.visibility</p:attrName>
                                        </p:attrNameLst>
                                      </p:cBhvr>
                                      <p:to>
                                        <p:strVal val="visible"/>
                                      </p:to>
                                    </p:set>
                                    <p:animEffect transition="in" filter="box(out)">
                                      <p:cBhvr additive="base">
                                        <p:cTn id="26" dur="500"/>
                                        <p:tgtEl>
                                          <p:spTgt spid="56324"/>
                                        </p:tgtEl>
                                      </p:cBhvr>
                                    </p:animEffect>
                                  </p:childTnLst>
                                  <p:subTnLst>
                                    <p:audio>
                                      <p:cMediaNode>
                                        <p:cTn repeatDur="-9223372036854775808" display="0" masterRel="sameClick">
                                          <p:stCondLst>
                                            <p:cond evt="onStopAudio" delay="0">
                                              <p:tgtEl>
                                                <p:sldTgt/>
                                              </p:tgtEl>
                                            </p:cond>
                                          </p:stCondLst>
                                        </p:cTn>
                                        <p:tgtEl>
                                          <p:sndTgt r:embed="rId3" name="chimes.wav"/>
                                        </p:tgtEl>
                                      </p:cMediaNode>
                                    </p:audio>
                                  </p:subTnLst>
                                </p:cTn>
                              </p:par>
                            </p:childTnLst>
                          </p:cTn>
                        </p:par>
                      </p:childTnLst>
                    </p:cTn>
                  </p:par>
                  <p:par>
                    <p:cTn id="27" fill="hold" nodeType="clickPar">
                      <p:stCondLst>
                        <p:cond delay="indefinite"/>
                      </p:stCondLst>
                      <p:childTnLst>
                        <p:par>
                          <p:cTn id="28" fill="hold" nodeType="afterGroup">
                            <p:stCondLst>
                              <p:cond delay="0"/>
                            </p:stCondLst>
                            <p:childTnLst>
                              <p:par>
                                <p:cTn id="29" presetID="3" presetClass="entr" presetSubtype="5" dur="500" fill="hold" grpId="3" nodeType="clickEffect">
                                  <p:stCondLst>
                                    <p:cond delay="0"/>
                                  </p:stCondLst>
                                  <p:childTnLst>
                                    <p:set>
                                      <p:cBhvr additive="base">
                                        <p:cTn id="30" dur="1" fill="hold">
                                          <p:stCondLst>
                                            <p:cond delay="0"/>
                                          </p:stCondLst>
                                        </p:cTn>
                                        <p:tgtEl>
                                          <p:spTgt spid="56332"/>
                                        </p:tgtEl>
                                        <p:attrNameLst>
                                          <p:attrName>style.visibility</p:attrName>
                                        </p:attrNameLst>
                                      </p:cBhvr>
                                      <p:to>
                                        <p:strVal val="visible"/>
                                      </p:to>
                                    </p:set>
                                    <p:animEffect transition="in" filter="blinds(vertical)">
                                      <p:cBhvr additive="base">
                                        <p:cTn id="31" dur="500"/>
                                        <p:tgtEl>
                                          <p:spTgt spid="56332"/>
                                        </p:tgtEl>
                                      </p:cBhvr>
                                    </p:animEffect>
                                  </p:childTnLst>
                                </p:cTn>
                              </p:par>
                            </p:childTnLst>
                          </p:cTn>
                        </p:par>
                      </p:childTnLst>
                    </p:cTn>
                  </p:par>
                  <p:par>
                    <p:cTn id="32" fill="hold" nodeType="clickPar">
                      <p:stCondLst>
                        <p:cond delay="indefinite"/>
                      </p:stCondLst>
                      <p:childTnLst>
                        <p:par>
                          <p:cTn id="33" fill="hold" nodeType="afterGroup">
                            <p:stCondLst>
                              <p:cond delay="0"/>
                            </p:stCondLst>
                            <p:childTnLst>
                              <p:par>
                                <p:cTn id="34" presetID="17" presetClass="entr" presetSubtype="8" dur="500" fill="hold" grpId="4" nodeType="clickEffect">
                                  <p:stCondLst>
                                    <p:cond delay="0"/>
                                  </p:stCondLst>
                                  <p:childTnLst>
                                    <p:set>
                                      <p:cBhvr additive="base">
                                        <p:cTn id="35" dur="1" fill="hold">
                                          <p:stCondLst>
                                            <p:cond delay="0"/>
                                          </p:stCondLst>
                                        </p:cTn>
                                        <p:tgtEl>
                                          <p:spTgt spid="56333"/>
                                        </p:tgtEl>
                                        <p:attrNameLst>
                                          <p:attrName>style.visibility</p:attrName>
                                        </p:attrNameLst>
                                      </p:cBhvr>
                                      <p:to>
                                        <p:strVal val="visible"/>
                                      </p:to>
                                    </p:set>
                                    <p:anim calcmode="lin" valueType="num">
                                      <p:cBhvr additive="base">
                                        <p:cTn id="36" dur="500" fill="hold"/>
                                        <p:tgtEl>
                                          <p:spTgt spid="56333"/>
                                        </p:tgtEl>
                                        <p:attrNameLst>
                                          <p:attrName>ppt_x</p:attrName>
                                        </p:attrNameLst>
                                      </p:cBhvr>
                                      <p:tavLst>
                                        <p:tav tm="0">
                                          <p:val>
                                            <p:strVal val="#ppt_x-#ppt_w/2"/>
                                          </p:val>
                                        </p:tav>
                                        <p:tav tm="100000">
                                          <p:val>
                                            <p:strVal val="#ppt_x"/>
                                          </p:val>
                                        </p:tav>
                                      </p:tavLst>
                                    </p:anim>
                                    <p:anim calcmode="lin" valueType="num">
                                      <p:cBhvr additive="base">
                                        <p:cTn id="37" dur="500" fill="hold"/>
                                        <p:tgtEl>
                                          <p:spTgt spid="56333"/>
                                        </p:tgtEl>
                                        <p:attrNameLst>
                                          <p:attrName>ppt_y</p:attrName>
                                        </p:attrNameLst>
                                      </p:cBhvr>
                                      <p:tavLst>
                                        <p:tav tm="0">
                                          <p:val>
                                            <p:strVal val="#ppt_y"/>
                                          </p:val>
                                        </p:tav>
                                        <p:tav tm="100000">
                                          <p:val>
                                            <p:strVal val="#ppt_y"/>
                                          </p:val>
                                        </p:tav>
                                      </p:tavLst>
                                    </p:anim>
                                    <p:anim calcmode="lin" valueType="num">
                                      <p:cBhvr additive="base">
                                        <p:cTn id="38" dur="500" fill="hold"/>
                                        <p:tgtEl>
                                          <p:spTgt spid="56333"/>
                                        </p:tgtEl>
                                        <p:attrNameLst>
                                          <p:attrName>ppt_w</p:attrName>
                                        </p:attrNameLst>
                                      </p:cBhvr>
                                      <p:tavLst>
                                        <p:tav tm="0">
                                          <p:val>
                                            <p:fltVal val="0"/>
                                          </p:val>
                                        </p:tav>
                                        <p:tav tm="100000">
                                          <p:val>
                                            <p:strVal val="#ppt_w"/>
                                          </p:val>
                                        </p:tav>
                                      </p:tavLst>
                                    </p:anim>
                                    <p:anim calcmode="lin" valueType="num">
                                      <p:cBhvr additive="base">
                                        <p:cTn id="39" dur="500" fill="hold"/>
                                        <p:tgtEl>
                                          <p:spTgt spid="56333"/>
                                        </p:tgtEl>
                                        <p:attrNameLst>
                                          <p:attrName>ppt_h</p:attrName>
                                        </p:attrNameLst>
                                      </p:cBhvr>
                                      <p:tavLst>
                                        <p:tav tm="0">
                                          <p:val>
                                            <p:strVal val="#ppt_h"/>
                                          </p:val>
                                        </p:tav>
                                        <p:tav tm="100000">
                                          <p:val>
                                            <p:strVal val="#ppt_h"/>
                                          </p:val>
                                        </p:tav>
                                      </p:tavLst>
                                    </p:anim>
                                  </p:childTnLst>
                                </p:cTn>
                              </p:par>
                            </p:childTnLst>
                          </p:cTn>
                        </p:par>
                      </p:childTnLst>
                    </p:cTn>
                  </p:par>
                  <p:par>
                    <p:cTn id="40" fill="hold" nodeType="clickPar">
                      <p:stCondLst>
                        <p:cond delay="indefinite"/>
                      </p:stCondLst>
                      <p:childTnLst>
                        <p:par>
                          <p:cTn id="41" fill="hold" nodeType="afterGroup">
                            <p:stCondLst>
                              <p:cond delay="0"/>
                            </p:stCondLst>
                            <p:childTnLst>
                              <p:par>
                                <p:cTn id="42" presetID="18" presetClass="entr" presetSubtype="12" dur="500" fill="hold" nodeType="clickEffect">
                                  <p:stCondLst>
                                    <p:cond delay="0"/>
                                  </p:stCondLst>
                                  <p:childTnLst>
                                    <p:set>
                                      <p:cBhvr additive="base">
                                        <p:cTn id="43" dur="1" fill="hold">
                                          <p:stCondLst>
                                            <p:cond delay="0"/>
                                          </p:stCondLst>
                                        </p:cTn>
                                        <p:tgtEl>
                                          <p:spTgt spid="56323"/>
                                        </p:tgtEl>
                                        <p:attrNameLst>
                                          <p:attrName>style.visibility</p:attrName>
                                        </p:attrNameLst>
                                      </p:cBhvr>
                                      <p:to>
                                        <p:strVal val="visible"/>
                                      </p:to>
                                    </p:set>
                                    <p:animEffect transition="in" filter="strips(downLeft)">
                                      <p:cBhvr additive="base">
                                        <p:cTn id="44" dur="500"/>
                                        <p:tgtEl>
                                          <p:spTgt spid="56323"/>
                                        </p:tgtEl>
                                      </p:cBhvr>
                                    </p:animEffect>
                                  </p:childTnLst>
                                  <p:subTnLst>
                                    <p:audio>
                                      <p:cMediaNode>
                                        <p:cTn repeatDur="-9223372036854775808" display="0" masterRel="sameClick">
                                          <p:stCondLst>
                                            <p:cond evt="onStopAudio" delay="0">
                                              <p:tgtEl>
                                                <p:sldTgt/>
                                              </p:tgtEl>
                                            </p:cond>
                                          </p:stCondLst>
                                        </p:cTn>
                                        <p:tgtEl>
                                          <p:sndTgt r:embed="rId3" name="chimes.wav"/>
                                        </p:tgtEl>
                                      </p:cMediaNode>
                                    </p:audio>
                                  </p:subTnLst>
                                </p:cTn>
                              </p:par>
                            </p:childTnLst>
                          </p:cTn>
                        </p:par>
                      </p:childTnLst>
                    </p:cTn>
                  </p:par>
                  <p:par>
                    <p:cTn id="45" fill="hold" nodeType="clickPar">
                      <p:stCondLst>
                        <p:cond delay="indefinite"/>
                      </p:stCondLst>
                      <p:childTnLst>
                        <p:par>
                          <p:cTn id="46" fill="hold" nodeType="afterGroup">
                            <p:stCondLst>
                              <p:cond delay="0"/>
                            </p:stCondLst>
                            <p:childTnLst>
                              <p:par>
                                <p:cTn id="47" presetID="3" presetClass="entr" presetSubtype="5" dur="500" fill="hold" grpId="5" nodeType="clickEffect">
                                  <p:stCondLst>
                                    <p:cond delay="0"/>
                                  </p:stCondLst>
                                  <p:childTnLst>
                                    <p:set>
                                      <p:cBhvr additive="base">
                                        <p:cTn id="48" dur="1" fill="hold">
                                          <p:stCondLst>
                                            <p:cond delay="0"/>
                                          </p:stCondLst>
                                        </p:cTn>
                                        <p:tgtEl>
                                          <p:spTgt spid="56334"/>
                                        </p:tgtEl>
                                        <p:attrNameLst>
                                          <p:attrName>style.visibility</p:attrName>
                                        </p:attrNameLst>
                                      </p:cBhvr>
                                      <p:to>
                                        <p:strVal val="visible"/>
                                      </p:to>
                                    </p:set>
                                    <p:animEffect transition="in" filter="blinds(vertical)">
                                      <p:cBhvr additive="base">
                                        <p:cTn id="49" dur="500"/>
                                        <p:tgtEl>
                                          <p:spTgt spid="56334"/>
                                        </p:tgtEl>
                                      </p:cBhvr>
                                    </p:animEffect>
                                  </p:childTnLst>
                                </p:cTn>
                              </p:par>
                            </p:childTnLst>
                          </p:cTn>
                        </p:par>
                      </p:childTnLst>
                    </p:cTn>
                  </p:par>
                  <p:par>
                    <p:cTn id="50" fill="hold" nodeType="clickPar">
                      <p:stCondLst>
                        <p:cond delay="indefinite"/>
                      </p:stCondLst>
                      <p:childTnLst>
                        <p:par>
                          <p:cTn id="51" fill="hold" nodeType="afterGroup">
                            <p:stCondLst>
                              <p:cond delay="0"/>
                            </p:stCondLst>
                            <p:childTnLst>
                              <p:par>
                                <p:cTn id="52" presetID="17" presetClass="entr" presetSubtype="8" dur="500" fill="hold" grpId="6" nodeType="clickEffect">
                                  <p:stCondLst>
                                    <p:cond delay="0"/>
                                  </p:stCondLst>
                                  <p:childTnLst>
                                    <p:set>
                                      <p:cBhvr additive="base">
                                        <p:cTn id="53" dur="1" fill="hold">
                                          <p:stCondLst>
                                            <p:cond delay="0"/>
                                          </p:stCondLst>
                                        </p:cTn>
                                        <p:tgtEl>
                                          <p:spTgt spid="56335"/>
                                        </p:tgtEl>
                                        <p:attrNameLst>
                                          <p:attrName>style.visibility</p:attrName>
                                        </p:attrNameLst>
                                      </p:cBhvr>
                                      <p:to>
                                        <p:strVal val="visible"/>
                                      </p:to>
                                    </p:set>
                                    <p:anim calcmode="lin" valueType="num">
                                      <p:cBhvr additive="base">
                                        <p:cTn id="54" dur="500" fill="hold"/>
                                        <p:tgtEl>
                                          <p:spTgt spid="56335"/>
                                        </p:tgtEl>
                                        <p:attrNameLst>
                                          <p:attrName>ppt_x</p:attrName>
                                        </p:attrNameLst>
                                      </p:cBhvr>
                                      <p:tavLst>
                                        <p:tav tm="0">
                                          <p:val>
                                            <p:strVal val="#ppt_x-#ppt_w/2"/>
                                          </p:val>
                                        </p:tav>
                                        <p:tav tm="100000">
                                          <p:val>
                                            <p:strVal val="#ppt_x"/>
                                          </p:val>
                                        </p:tav>
                                      </p:tavLst>
                                    </p:anim>
                                    <p:anim calcmode="lin" valueType="num">
                                      <p:cBhvr additive="base">
                                        <p:cTn id="55" dur="500" fill="hold"/>
                                        <p:tgtEl>
                                          <p:spTgt spid="56335"/>
                                        </p:tgtEl>
                                        <p:attrNameLst>
                                          <p:attrName>ppt_y</p:attrName>
                                        </p:attrNameLst>
                                      </p:cBhvr>
                                      <p:tavLst>
                                        <p:tav tm="0">
                                          <p:val>
                                            <p:strVal val="#ppt_y"/>
                                          </p:val>
                                        </p:tav>
                                        <p:tav tm="100000">
                                          <p:val>
                                            <p:strVal val="#ppt_y"/>
                                          </p:val>
                                        </p:tav>
                                      </p:tavLst>
                                    </p:anim>
                                    <p:anim calcmode="lin" valueType="num">
                                      <p:cBhvr additive="base">
                                        <p:cTn id="56" dur="500" fill="hold"/>
                                        <p:tgtEl>
                                          <p:spTgt spid="56335"/>
                                        </p:tgtEl>
                                        <p:attrNameLst>
                                          <p:attrName>ppt_w</p:attrName>
                                        </p:attrNameLst>
                                      </p:cBhvr>
                                      <p:tavLst>
                                        <p:tav tm="0">
                                          <p:val>
                                            <p:fltVal val="0"/>
                                          </p:val>
                                        </p:tav>
                                        <p:tav tm="100000">
                                          <p:val>
                                            <p:strVal val="#ppt_w"/>
                                          </p:val>
                                        </p:tav>
                                      </p:tavLst>
                                    </p:anim>
                                    <p:anim calcmode="lin" valueType="num">
                                      <p:cBhvr additive="base">
                                        <p:cTn id="57" dur="500" fill="hold"/>
                                        <p:tgtEl>
                                          <p:spTgt spid="56335"/>
                                        </p:tgtEl>
                                        <p:attrNameLst>
                                          <p:attrName>ppt_h</p:attrName>
                                        </p:attrNameLst>
                                      </p:cBhvr>
                                      <p:tavLst>
                                        <p:tav tm="0">
                                          <p:val>
                                            <p:strVal val="#ppt_h"/>
                                          </p:val>
                                        </p:tav>
                                        <p:tav tm="100000">
                                          <p:val>
                                            <p:strVal val="#ppt_h"/>
                                          </p:val>
                                        </p:tav>
                                      </p:tavLst>
                                    </p:anim>
                                  </p:childTnLst>
                                </p:cTn>
                              </p:par>
                            </p:childTnLst>
                          </p:cTn>
                        </p:par>
                      </p:childTnLst>
                    </p:cTn>
                  </p:par>
                  <p:par>
                    <p:cTn id="58" fill="hold" nodeType="clickPar">
                      <p:stCondLst>
                        <p:cond delay="indefinite"/>
                      </p:stCondLst>
                      <p:childTnLst>
                        <p:par>
                          <p:cTn id="59" fill="hold" nodeType="afterGroup">
                            <p:stCondLst>
                              <p:cond delay="0"/>
                            </p:stCondLst>
                            <p:childTnLst>
                              <p:par>
                                <p:cTn id="60" presetID="1" presetClass="entr" presetSubtype="0" dur="500" fill="hold" nodeType="clickEffect">
                                  <p:stCondLst>
                                    <p:cond delay="0"/>
                                  </p:stCondLst>
                                  <p:childTnLst>
                                    <p:set>
                                      <p:cBhvr additive="base">
                                        <p:cTn id="61" dur="1" fill="hold">
                                          <p:stCondLst>
                                            <p:cond delay="499"/>
                                          </p:stCondLst>
                                        </p:cTn>
                                        <p:tgtEl>
                                          <p:spTgt spid="56325"/>
                                        </p:tgtEl>
                                        <p:attrNameLst>
                                          <p:attrName>style.visibility</p:attrName>
                                        </p:attrNameLst>
                                      </p:cBhvr>
                                      <p:to>
                                        <p:strVal val="visible"/>
                                      </p:to>
                                    </p:set>
                                  </p:childTnLst>
                                  <p:subTnLst>
                                    <p:audio>
                                      <p:cMediaNode>
                                        <p:cTn repeatDur="-9223372036854775808" display="0" masterRel="sameClick">
                                          <p:stCondLst>
                                            <p:cond evt="onStopAudio" delay="0">
                                              <p:tgtEl>
                                                <p:sldTgt/>
                                              </p:tgtEl>
                                            </p:cond>
                                          </p:stCondLst>
                                        </p:cTn>
                                        <p:tgtEl>
                                          <p:sndTgt r:embed="rId3" name="chimes.wav"/>
                                        </p:tgtEl>
                                      </p:cMediaNode>
                                    </p:audio>
                                  </p:subTnLst>
                                </p:cTn>
                              </p:par>
                            </p:childTnLst>
                          </p:cTn>
                        </p:par>
                      </p:childTnLst>
                    </p:cTn>
                  </p:par>
                  <p:par>
                    <p:cTn id="62" fill="hold" nodeType="clickPar">
                      <p:stCondLst>
                        <p:cond delay="indefinite"/>
                      </p:stCondLst>
                      <p:childTnLst>
                        <p:par>
                          <p:cTn id="63" fill="hold" nodeType="afterGroup">
                            <p:stCondLst>
                              <p:cond delay="0"/>
                            </p:stCondLst>
                            <p:childTnLst>
                              <p:par>
                                <p:cTn id="64" presetID="16" presetClass="entr" presetSubtype="26" dur="500" fill="hold" nodeType="clickEffect">
                                  <p:stCondLst>
                                    <p:cond delay="0"/>
                                  </p:stCondLst>
                                  <p:childTnLst>
                                    <p:set>
                                      <p:cBhvr additive="base">
                                        <p:cTn id="65" dur="1" fill="hold">
                                          <p:stCondLst>
                                            <p:cond delay="0"/>
                                          </p:stCondLst>
                                        </p:cTn>
                                        <p:tgtEl>
                                          <p:spTgt spid="56328"/>
                                        </p:tgtEl>
                                        <p:attrNameLst>
                                          <p:attrName>style.visibility</p:attrName>
                                        </p:attrNameLst>
                                      </p:cBhvr>
                                      <p:to>
                                        <p:strVal val="visible"/>
                                      </p:to>
                                    </p:set>
                                    <p:animEffect transition="in" filter="barn(inHorizontal)">
                                      <p:cBhvr additive="base">
                                        <p:cTn id="66" dur="500"/>
                                        <p:tgtEl>
                                          <p:spTgt spid="56328"/>
                                        </p:tgtEl>
                                      </p:cBhvr>
                                    </p:animEffect>
                                  </p:childTnLst>
                                </p:cTn>
                              </p:par>
                            </p:childTnLst>
                          </p:cTn>
                        </p:par>
                      </p:childTnLst>
                    </p:cTn>
                  </p:par>
                  <p:par>
                    <p:cTn id="67" fill="hold" nodeType="clickPar">
                      <p:stCondLst>
                        <p:cond delay="indefinite"/>
                      </p:stCondLst>
                      <p:childTnLst>
                        <p:par>
                          <p:cTn id="68" fill="hold" nodeType="afterGroup">
                            <p:stCondLst>
                              <p:cond delay="0"/>
                            </p:stCondLst>
                            <p:childTnLst>
                              <p:par>
                                <p:cTn id="69" presetID="18" presetClass="entr" presetSubtype="12" dur="500" fill="hold" nodeType="clickEffect">
                                  <p:stCondLst>
                                    <p:cond delay="0"/>
                                  </p:stCondLst>
                                  <p:childTnLst>
                                    <p:set>
                                      <p:cBhvr additive="base">
                                        <p:cTn id="70" dur="1" fill="hold">
                                          <p:stCondLst>
                                            <p:cond delay="0"/>
                                          </p:stCondLst>
                                        </p:cTn>
                                        <p:tgtEl>
                                          <p:spTgt spid="56329"/>
                                        </p:tgtEl>
                                        <p:attrNameLst>
                                          <p:attrName>style.visibility</p:attrName>
                                        </p:attrNameLst>
                                      </p:cBhvr>
                                      <p:to>
                                        <p:strVal val="visible"/>
                                      </p:to>
                                    </p:set>
                                    <p:animEffect transition="in" filter="strips(downLeft)">
                                      <p:cBhvr additive="base">
                                        <p:cTn id="71" dur="500"/>
                                        <p:tgtEl>
                                          <p:spTgt spid="56329"/>
                                        </p:tgtEl>
                                      </p:cBhvr>
                                    </p:animEffect>
                                  </p:childTnLst>
                                </p:cTn>
                              </p:par>
                            </p:childTnLst>
                          </p:cTn>
                        </p:par>
                      </p:childTnLst>
                    </p:cTn>
                  </p:par>
                  <p:par>
                    <p:cTn id="72" fill="hold" nodeType="clickPar">
                      <p:stCondLst>
                        <p:cond delay="indefinite"/>
                      </p:stCondLst>
                      <p:childTnLst>
                        <p:par>
                          <p:cTn id="73" fill="hold" nodeType="afterGroup">
                            <p:stCondLst>
                              <p:cond delay="0"/>
                            </p:stCondLst>
                            <p:childTnLst>
                              <p:par>
                                <p:cTn id="74" presetID="3" presetClass="entr" presetSubtype="5" dur="500" fill="hold" grpId="7" nodeType="clickEffect">
                                  <p:stCondLst>
                                    <p:cond delay="0"/>
                                  </p:stCondLst>
                                  <p:childTnLst>
                                    <p:set>
                                      <p:cBhvr additive="base">
                                        <p:cTn id="75" dur="1" fill="hold">
                                          <p:stCondLst>
                                            <p:cond delay="0"/>
                                          </p:stCondLst>
                                        </p:cTn>
                                        <p:tgtEl>
                                          <p:spTgt spid="56336"/>
                                        </p:tgtEl>
                                        <p:attrNameLst>
                                          <p:attrName>style.visibility</p:attrName>
                                        </p:attrNameLst>
                                      </p:cBhvr>
                                      <p:to>
                                        <p:strVal val="visible"/>
                                      </p:to>
                                    </p:set>
                                    <p:animEffect transition="in" filter="blinds(vertical)">
                                      <p:cBhvr additive="base">
                                        <p:cTn id="76" dur="500"/>
                                        <p:tgtEl>
                                          <p:spTgt spid="56336"/>
                                        </p:tgtEl>
                                      </p:cBhvr>
                                    </p:animEffect>
                                  </p:childTnLst>
                                </p:cTn>
                              </p:par>
                            </p:childTnLst>
                          </p:cTn>
                        </p:par>
                      </p:childTnLst>
                    </p:cTn>
                  </p:par>
                  <p:par>
                    <p:cTn id="77" fill="hold" nodeType="clickPar">
                      <p:stCondLst>
                        <p:cond delay="indefinite"/>
                      </p:stCondLst>
                      <p:childTnLst>
                        <p:par>
                          <p:cTn id="78" fill="hold" nodeType="afterGroup">
                            <p:stCondLst>
                              <p:cond delay="0"/>
                            </p:stCondLst>
                            <p:childTnLst>
                              <p:par>
                                <p:cTn id="79" presetID="5" presetClass="entr" presetSubtype="10" dur="500" fill="hold" grpId="1" nodeType="clickEffect">
                                  <p:stCondLst>
                                    <p:cond delay="0"/>
                                  </p:stCondLst>
                                  <p:childTnLst>
                                    <p:set>
                                      <p:cBhvr additive="base">
                                        <p:cTn id="80" dur="1" fill="hold">
                                          <p:stCondLst>
                                            <p:cond delay="0"/>
                                          </p:stCondLst>
                                        </p:cTn>
                                        <p:tgtEl>
                                          <p:spTgt spid="56330"/>
                                        </p:tgtEl>
                                        <p:attrNameLst>
                                          <p:attrName>style.visibility</p:attrName>
                                        </p:attrNameLst>
                                      </p:cBhvr>
                                      <p:to>
                                        <p:strVal val="visible"/>
                                      </p:to>
                                    </p:set>
                                    <p:animEffect transition="in" filter="checkerboard(across)">
                                      <p:cBhvr additive="base">
                                        <p:cTn id="81" dur="500"/>
                                        <p:tgtEl>
                                          <p:spTgt spid="563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7" grpId="0"/>
      <p:bldP spid="56330" grpId="1"/>
      <p:bldP spid="56331" grpId="2"/>
      <p:bldP spid="56332" grpId="3"/>
      <p:bldP spid="56333" grpId="4"/>
      <p:bldP spid="56334" grpId="5"/>
      <p:bldP spid="56335" grpId="6"/>
      <p:bldP spid="56336" grpId="7"/>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70" name=""/>
          <p:cNvSpPr/>
          <p:nvPr/>
        </p:nvSpPr>
        <p:spPr>
          <a:xfrm>
            <a:off x="3962400" y="5943600"/>
            <a:ext cx="2032000" cy="396875"/>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2000">
                <a:latin typeface="幼圆" pitchFamily="49" charset="-122"/>
                <a:ea typeface="幼圆" pitchFamily="49" charset="-122"/>
              </a:rPr>
              <a:t>----</a:t>
            </a:r>
            <a:r>
              <a:rPr kumimoji="0" sz="2000" b="1">
                <a:effectLst>
                  <a:outerShdw blurRad="38100" dist="38100" dir="2700000" algn="tl">
                    <a:schemeClr val="bg2"/>
                  </a:outerShdw>
                </a:effectLst>
                <a:latin typeface="幼圆" pitchFamily="49" charset="-122"/>
                <a:ea typeface="幼圆" pitchFamily="49" charset="-122"/>
              </a:rPr>
              <a:t> </a:t>
            </a:r>
            <a:r>
              <a:rPr kumimoji="0" sz="1800" b="1">
                <a:latin typeface="幼圆" pitchFamily="49" charset="-122"/>
                <a:ea typeface="楷体_GB2312" pitchFamily="49" charset="-122"/>
              </a:rPr>
              <a:t>系统</a:t>
            </a:r>
            <a:r>
              <a:rPr kumimoji="0" sz="1800" b="1">
                <a:ea typeface="楷体_GB2312" pitchFamily="49" charset="-122"/>
              </a:rPr>
              <a:t>逻辑</a:t>
            </a:r>
            <a:r>
              <a:rPr kumimoji="0" sz="1800" b="1">
                <a:latin typeface="幼圆" pitchFamily="49" charset="-122"/>
                <a:ea typeface="楷体_GB2312" pitchFamily="49" charset="-122"/>
              </a:rPr>
              <a:t>模型</a:t>
            </a:r>
            <a:endParaRPr kumimoji="0" sz="1800" b="1">
              <a:latin typeface="幼圆" pitchFamily="49" charset="-122"/>
              <a:ea typeface="楷体_GB2312" pitchFamily="49" charset="-122"/>
            </a:endParaRPr>
          </a:p>
        </p:txBody>
      </p:sp>
      <p:grpSp>
        <p:nvGrpSpPr>
          <p:cNvPr id="58371" name=""/>
          <p:cNvGrpSpPr/>
          <p:nvPr/>
        </p:nvGrpSpPr>
        <p:grpSpPr>
          <a:xfrm>
            <a:off x="3429000" y="2209800"/>
            <a:ext cx="2971800" cy="990600"/>
            <a:chOff x="2112" y="1584"/>
            <a:chExt cx="1872" cy="624"/>
          </a:xfrm>
        </p:grpSpPr>
        <p:sp>
          <p:nvSpPr>
            <p:cNvPr id="58372" name=""/>
            <p:cNvSpPr/>
            <p:nvPr/>
          </p:nvSpPr>
          <p:spPr>
            <a:xfrm>
              <a:off x="2736" y="1584"/>
              <a:ext cx="672" cy="624"/>
            </a:xfrm>
            <a:prstGeom prst="ellipse">
              <a:avLst/>
            </a:prstGeom>
            <a:solidFill>
              <a:schemeClr val="bg1"/>
            </a:solidFill>
            <a:ln w="19050">
              <a:solidFill>
                <a:srgbClr val="26BED2"/>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数据的</a:t>
              </a:r>
              <a:endParaRPr kumimoji="0" sz="1600" b="1">
                <a:effectLst>
                  <a:outerShdw blurRad="38100" dist="38100" dir="2700000" algn="tl">
                    <a:schemeClr val="bg2"/>
                  </a:outerShdw>
                </a:effectLst>
                <a:ea typeface="幼圆" pitchFamily="49" charset="-122"/>
              </a:endParaRPr>
            </a:p>
            <a:p>
              <a:pPr lvl="0" algn="ctr" eaLnBrk="0" hangingPunct="0"/>
              <a:r>
                <a:rPr kumimoji="0" sz="1600" b="1">
                  <a:effectLst>
                    <a:outerShdw blurRad="38100" dist="38100" dir="2700000" algn="tl">
                      <a:schemeClr val="bg2"/>
                    </a:outerShdw>
                  </a:effectLst>
                  <a:ea typeface="幼圆" pitchFamily="49" charset="-122"/>
                </a:rPr>
                <a:t>加工或</a:t>
              </a:r>
              <a:endParaRPr kumimoji="0" sz="1600" b="1">
                <a:effectLst>
                  <a:outerShdw blurRad="38100" dist="38100" dir="2700000" algn="tl">
                    <a:schemeClr val="bg2"/>
                  </a:outerShdw>
                </a:effectLst>
                <a:ea typeface="幼圆" pitchFamily="49" charset="-122"/>
              </a:endParaRPr>
            </a:p>
            <a:p>
              <a:pPr lvl="0" algn="ctr" eaLnBrk="0" hangingPunct="0"/>
              <a:r>
                <a:rPr kumimoji="0" sz="1600" b="1">
                  <a:effectLst>
                    <a:outerShdw blurRad="38100" dist="38100" dir="2700000" algn="tl">
                      <a:schemeClr val="bg2"/>
                    </a:outerShdw>
                  </a:effectLst>
                  <a:ea typeface="幼圆" pitchFamily="49" charset="-122"/>
                </a:rPr>
                <a:t>变换</a:t>
              </a:r>
              <a:endParaRPr kumimoji="0" sz="1600" b="1">
                <a:effectLst>
                  <a:outerShdw blurRad="38100" dist="38100" dir="2700000" algn="tl">
                    <a:schemeClr val="bg2"/>
                  </a:outerShdw>
                </a:effectLst>
                <a:ea typeface="幼圆" pitchFamily="49" charset="-122"/>
              </a:endParaRPr>
            </a:p>
          </p:txBody>
        </p:sp>
        <p:cxnSp>
          <p:nvCxnSpPr>
            <p:cNvPr id="58373" name=""/>
            <p:cNvCxnSpPr/>
            <p:nvPr/>
          </p:nvCxnSpPr>
          <p:spPr>
            <a:xfrm>
              <a:off x="2112" y="1920"/>
              <a:ext cx="624" cy="0"/>
            </a:xfrm>
            <a:prstGeom prst="line">
              <a:avLst/>
            </a:prstGeom>
            <a:noFill/>
            <a:ln w="19050">
              <a:solidFill>
                <a:srgbClr val="26BED2"/>
              </a:solidFill>
              <a:miter lim="800000"/>
              <a:tailEnd type="triangle"/>
            </a:ln>
          </p:spPr>
        </p:cxnSp>
        <p:cxnSp>
          <p:nvCxnSpPr>
            <p:cNvPr id="58374" name=""/>
            <p:cNvCxnSpPr/>
            <p:nvPr/>
          </p:nvCxnSpPr>
          <p:spPr>
            <a:xfrm>
              <a:off x="3408" y="1920"/>
              <a:ext cx="576" cy="0"/>
            </a:xfrm>
            <a:prstGeom prst="line">
              <a:avLst/>
            </a:prstGeom>
            <a:noFill/>
            <a:ln w="19050">
              <a:solidFill>
                <a:srgbClr val="26BED2"/>
              </a:solidFill>
              <a:miter lim="800000"/>
              <a:tailEnd type="triangle"/>
            </a:ln>
          </p:spPr>
        </p:cxnSp>
        <p:sp>
          <p:nvSpPr>
            <p:cNvPr id="58375" name=""/>
            <p:cNvSpPr/>
            <p:nvPr/>
          </p:nvSpPr>
          <p:spPr>
            <a:xfrm>
              <a:off x="2208" y="1680"/>
              <a:ext cx="375" cy="231"/>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1800" b="1">
                  <a:effectLst>
                    <a:outerShdw blurRad="38100" dist="38100" dir="2700000" algn="tl">
                      <a:schemeClr val="bg2"/>
                    </a:outerShdw>
                  </a:effectLst>
                  <a:latin typeface="幼圆" pitchFamily="49" charset="-122"/>
                  <a:ea typeface="幼圆" pitchFamily="49" charset="-122"/>
                </a:rPr>
                <a:t>输入</a:t>
              </a:r>
              <a:endParaRPr kumimoji="0" sz="1800" b="1">
                <a:effectLst>
                  <a:outerShdw blurRad="38100" dist="38100" dir="2700000" algn="tl">
                    <a:schemeClr val="bg2"/>
                  </a:outerShdw>
                </a:effectLst>
                <a:latin typeface="幼圆" pitchFamily="49" charset="-122"/>
                <a:ea typeface="幼圆" pitchFamily="49" charset="-122"/>
              </a:endParaRPr>
            </a:p>
          </p:txBody>
        </p:sp>
        <p:sp>
          <p:nvSpPr>
            <p:cNvPr id="58376" name=""/>
            <p:cNvSpPr/>
            <p:nvPr/>
          </p:nvSpPr>
          <p:spPr>
            <a:xfrm>
              <a:off x="3504" y="1680"/>
              <a:ext cx="375" cy="231"/>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eaLnBrk="0" hangingPunct="0"/>
              <a:r>
                <a:rPr kumimoji="0" sz="1800" b="1">
                  <a:effectLst>
                    <a:outerShdw blurRad="38100" dist="38100" dir="2700000" algn="tl">
                      <a:schemeClr val="bg2"/>
                    </a:outerShdw>
                  </a:effectLst>
                  <a:latin typeface="幼圆" pitchFamily="49" charset="-122"/>
                  <a:ea typeface="幼圆" pitchFamily="49" charset="-122"/>
                </a:rPr>
                <a:t>输出</a:t>
              </a:r>
              <a:endParaRPr kumimoji="0" sz="1800" b="1">
                <a:effectLst>
                  <a:outerShdw blurRad="38100" dist="38100" dir="2700000" algn="tl">
                    <a:schemeClr val="bg2"/>
                  </a:outerShdw>
                </a:effectLst>
                <a:latin typeface="幼圆" pitchFamily="49" charset="-122"/>
                <a:ea typeface="幼圆" pitchFamily="49" charset="-122"/>
              </a:endParaRPr>
            </a:p>
          </p:txBody>
        </p:sp>
      </p:grpSp>
      <p:grpSp>
        <p:nvGrpSpPr>
          <p:cNvPr id="58377" name=""/>
          <p:cNvGrpSpPr/>
          <p:nvPr/>
        </p:nvGrpSpPr>
        <p:grpSpPr>
          <a:xfrm>
            <a:off x="2286000" y="3657600"/>
            <a:ext cx="5562600" cy="2028825"/>
            <a:chOff x="1440" y="2304"/>
            <a:chExt cx="3504" cy="1278"/>
          </a:xfrm>
        </p:grpSpPr>
        <p:sp>
          <p:nvSpPr>
            <p:cNvPr id="58378" name=""/>
            <p:cNvSpPr/>
            <p:nvPr/>
          </p:nvSpPr>
          <p:spPr>
            <a:xfrm>
              <a:off x="2784" y="2592"/>
              <a:ext cx="672" cy="624"/>
            </a:xfrm>
            <a:prstGeom prst="ellipse">
              <a:avLst/>
            </a:prstGeom>
            <a:solidFill>
              <a:schemeClr val="bg1"/>
            </a:solidFill>
            <a:ln w="19050">
              <a:solidFill>
                <a:srgbClr val="26BED2"/>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软件</a:t>
              </a:r>
              <a:endParaRPr kumimoji="0" sz="1600" b="1">
                <a:effectLst>
                  <a:outerShdw blurRad="38100" dist="38100" dir="2700000" algn="tl">
                    <a:schemeClr val="bg2"/>
                  </a:outerShdw>
                </a:effectLst>
                <a:ea typeface="幼圆" pitchFamily="49" charset="-122"/>
              </a:endParaRPr>
            </a:p>
            <a:p>
              <a:pPr lvl="0" algn="ctr" eaLnBrk="0" hangingPunct="0"/>
              <a:r>
                <a:rPr kumimoji="0" sz="1600" b="1">
                  <a:effectLst>
                    <a:outerShdw blurRad="38100" dist="38100" dir="2700000" algn="tl">
                      <a:schemeClr val="bg2"/>
                    </a:outerShdw>
                  </a:effectLst>
                  <a:ea typeface="幼圆" pitchFamily="49" charset="-122"/>
                </a:rPr>
                <a:t>系统</a:t>
              </a:r>
              <a:endParaRPr kumimoji="0" sz="1600" b="1">
                <a:effectLst>
                  <a:outerShdw blurRad="38100" dist="38100" dir="2700000" algn="tl">
                    <a:schemeClr val="bg2"/>
                  </a:outerShdw>
                </a:effectLst>
                <a:ea typeface="幼圆" pitchFamily="49" charset="-122"/>
              </a:endParaRPr>
            </a:p>
          </p:txBody>
        </p:sp>
        <p:cxnSp>
          <p:nvCxnSpPr>
            <p:cNvPr id="58379" name=""/>
            <p:cNvCxnSpPr/>
            <p:nvPr/>
          </p:nvCxnSpPr>
          <p:spPr>
            <a:xfrm>
              <a:off x="2256" y="2592"/>
              <a:ext cx="528" cy="240"/>
            </a:xfrm>
            <a:prstGeom prst="line">
              <a:avLst/>
            </a:prstGeom>
            <a:noFill/>
            <a:ln w="19050">
              <a:solidFill>
                <a:srgbClr val="26BED2"/>
              </a:solidFill>
              <a:miter lim="800000"/>
              <a:tailEnd type="triangle"/>
            </a:ln>
          </p:spPr>
        </p:cxnSp>
        <p:cxnSp>
          <p:nvCxnSpPr>
            <p:cNvPr id="58380" name=""/>
            <p:cNvCxnSpPr/>
            <p:nvPr/>
          </p:nvCxnSpPr>
          <p:spPr>
            <a:xfrm flipV="1">
              <a:off x="3456" y="2496"/>
              <a:ext cx="672" cy="336"/>
            </a:xfrm>
            <a:prstGeom prst="line">
              <a:avLst/>
            </a:prstGeom>
            <a:noFill/>
            <a:ln w="19050">
              <a:solidFill>
                <a:srgbClr val="26BED2"/>
              </a:solidFill>
              <a:miter lim="800000"/>
              <a:tailEnd type="triangle"/>
            </a:ln>
          </p:spPr>
        </p:cxnSp>
        <p:sp>
          <p:nvSpPr>
            <p:cNvPr id="58381" name=""/>
            <p:cNvSpPr/>
            <p:nvPr/>
          </p:nvSpPr>
          <p:spPr>
            <a:xfrm>
              <a:off x="1440" y="2400"/>
              <a:ext cx="816" cy="336"/>
            </a:xfrm>
            <a:prstGeom prst="rect">
              <a:avLst/>
            </a:prstGeom>
            <a:noFill/>
            <a:ln>
              <a:solidFill>
                <a:srgbClr val="8736E8"/>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外部实体</a:t>
              </a:r>
              <a:endParaRPr kumimoji="0" sz="1800" b="1">
                <a:effectLst>
                  <a:outerShdw blurRad="38100" dist="38100" dir="2700000" algn="tl">
                    <a:schemeClr val="bg2"/>
                  </a:outerShdw>
                </a:effectLst>
                <a:ea typeface="幼圆" pitchFamily="49" charset="-122"/>
              </a:endParaRPr>
            </a:p>
          </p:txBody>
        </p:sp>
        <p:cxnSp>
          <p:nvCxnSpPr>
            <p:cNvPr id="58382" name=""/>
            <p:cNvCxnSpPr/>
            <p:nvPr/>
          </p:nvCxnSpPr>
          <p:spPr>
            <a:xfrm flipV="1">
              <a:off x="2256" y="3024"/>
              <a:ext cx="576" cy="384"/>
            </a:xfrm>
            <a:prstGeom prst="line">
              <a:avLst/>
            </a:prstGeom>
            <a:noFill/>
            <a:ln w="19050">
              <a:solidFill>
                <a:srgbClr val="26BED2"/>
              </a:solidFill>
              <a:miter lim="800000"/>
              <a:tailEnd type="triangle"/>
            </a:ln>
          </p:spPr>
        </p:cxnSp>
        <p:sp>
          <p:nvSpPr>
            <p:cNvPr id="58383" name=""/>
            <p:cNvSpPr/>
            <p:nvPr/>
          </p:nvSpPr>
          <p:spPr>
            <a:xfrm>
              <a:off x="1440" y="3216"/>
              <a:ext cx="816" cy="336"/>
            </a:xfrm>
            <a:prstGeom prst="rect">
              <a:avLst/>
            </a:prstGeom>
            <a:noFill/>
            <a:ln>
              <a:solidFill>
                <a:srgbClr val="8736E8"/>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外部实体</a:t>
              </a:r>
              <a:endParaRPr kumimoji="0" sz="1800" b="1">
                <a:effectLst>
                  <a:outerShdw blurRad="38100" dist="38100" dir="2700000" algn="tl">
                    <a:schemeClr val="bg2"/>
                  </a:outerShdw>
                </a:effectLst>
                <a:ea typeface="幼圆" pitchFamily="49" charset="-122"/>
              </a:endParaRPr>
            </a:p>
          </p:txBody>
        </p:sp>
        <p:sp>
          <p:nvSpPr>
            <p:cNvPr id="58384" name=""/>
            <p:cNvSpPr/>
            <p:nvPr/>
          </p:nvSpPr>
          <p:spPr>
            <a:xfrm>
              <a:off x="1440" y="2928"/>
              <a:ext cx="816" cy="144"/>
            </a:xfrm>
            <a:prstGeom prst="rect">
              <a:avLst/>
            </a:prstGeom>
            <a:no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 …</a:t>
              </a:r>
              <a:endParaRPr kumimoji="0" sz="1800" b="1">
                <a:effectLst>
                  <a:outerShdw blurRad="38100" dist="38100" dir="2700000" algn="tl">
                    <a:schemeClr val="bg2"/>
                  </a:outerShdw>
                </a:effectLst>
                <a:ea typeface="幼圆" pitchFamily="49" charset="-122"/>
              </a:endParaRPr>
            </a:p>
          </p:txBody>
        </p:sp>
        <p:cxnSp>
          <p:nvCxnSpPr>
            <p:cNvPr id="58385" name=""/>
            <p:cNvCxnSpPr/>
            <p:nvPr/>
          </p:nvCxnSpPr>
          <p:spPr>
            <a:xfrm>
              <a:off x="3408" y="3072"/>
              <a:ext cx="720" cy="336"/>
            </a:xfrm>
            <a:prstGeom prst="line">
              <a:avLst/>
            </a:prstGeom>
            <a:noFill/>
            <a:ln w="19050">
              <a:solidFill>
                <a:srgbClr val="26BED2"/>
              </a:solidFill>
              <a:miter lim="800000"/>
              <a:tailEnd type="triangle"/>
            </a:ln>
          </p:spPr>
        </p:cxnSp>
        <p:sp>
          <p:nvSpPr>
            <p:cNvPr id="58386" name=""/>
            <p:cNvSpPr/>
            <p:nvPr/>
          </p:nvSpPr>
          <p:spPr>
            <a:xfrm>
              <a:off x="4128" y="2304"/>
              <a:ext cx="816" cy="336"/>
            </a:xfrm>
            <a:prstGeom prst="rect">
              <a:avLst/>
            </a:prstGeom>
            <a:noFill/>
            <a:ln>
              <a:solidFill>
                <a:srgbClr val="8736E8"/>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外部实体</a:t>
              </a:r>
              <a:endParaRPr kumimoji="0" sz="1800" b="1">
                <a:effectLst>
                  <a:outerShdw blurRad="38100" dist="38100" dir="2700000" algn="tl">
                    <a:schemeClr val="bg2"/>
                  </a:outerShdw>
                </a:effectLst>
                <a:ea typeface="幼圆" pitchFamily="49" charset="-122"/>
              </a:endParaRPr>
            </a:p>
          </p:txBody>
        </p:sp>
        <p:sp>
          <p:nvSpPr>
            <p:cNvPr id="58387" name=""/>
            <p:cNvSpPr/>
            <p:nvPr/>
          </p:nvSpPr>
          <p:spPr>
            <a:xfrm>
              <a:off x="4128" y="3216"/>
              <a:ext cx="816" cy="336"/>
            </a:xfrm>
            <a:prstGeom prst="rect">
              <a:avLst/>
            </a:prstGeom>
            <a:noFill/>
            <a:ln>
              <a:solidFill>
                <a:srgbClr val="8736E8"/>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外部实体</a:t>
              </a:r>
              <a:endParaRPr kumimoji="0" sz="1800" b="1">
                <a:effectLst>
                  <a:outerShdw blurRad="38100" dist="38100" dir="2700000" algn="tl">
                    <a:schemeClr val="bg2"/>
                  </a:outerShdw>
                </a:effectLst>
                <a:ea typeface="幼圆" pitchFamily="49" charset="-122"/>
              </a:endParaRPr>
            </a:p>
          </p:txBody>
        </p:sp>
        <p:sp>
          <p:nvSpPr>
            <p:cNvPr id="58388" name=""/>
            <p:cNvSpPr/>
            <p:nvPr/>
          </p:nvSpPr>
          <p:spPr>
            <a:xfrm>
              <a:off x="4128" y="2880"/>
              <a:ext cx="816" cy="144"/>
            </a:xfrm>
            <a:prstGeom prst="rect">
              <a:avLst/>
            </a:prstGeom>
            <a:no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 …</a:t>
              </a:r>
              <a:endParaRPr kumimoji="0" sz="1800" b="1">
                <a:effectLst>
                  <a:outerShdw blurRad="38100" dist="38100" dir="2700000" algn="tl">
                    <a:schemeClr val="bg2"/>
                  </a:outerShdw>
                </a:effectLst>
                <a:ea typeface="幼圆" pitchFamily="49" charset="-122"/>
              </a:endParaRPr>
            </a:p>
          </p:txBody>
        </p:sp>
        <p:sp>
          <p:nvSpPr>
            <p:cNvPr id="58389" name=""/>
            <p:cNvSpPr/>
            <p:nvPr/>
          </p:nvSpPr>
          <p:spPr>
            <a:xfrm rot="1440000">
              <a:off x="2256" y="2352"/>
              <a:ext cx="768" cy="366"/>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latin typeface="幼圆" pitchFamily="49" charset="-122"/>
                  <a:ea typeface="幼圆" pitchFamily="49" charset="-122"/>
                </a:rPr>
                <a:t>输入</a:t>
              </a:r>
              <a:endParaRPr kumimoji="0" sz="1600" b="1">
                <a:effectLst>
                  <a:outerShdw blurRad="38100" dist="38100" dir="2700000" algn="tl">
                    <a:schemeClr val="bg2"/>
                  </a:outerShdw>
                </a:effectLst>
                <a:latin typeface="幼圆" pitchFamily="49" charset="-122"/>
                <a:ea typeface="幼圆" pitchFamily="49" charset="-122"/>
              </a:endParaRPr>
            </a:p>
            <a:p>
              <a:pPr lvl="0" algn="ctr" eaLnBrk="0" hangingPunct="0"/>
              <a:r>
                <a:rPr kumimoji="0" sz="1600" b="1">
                  <a:effectLst>
                    <a:outerShdw blurRad="38100" dist="38100" dir="2700000" algn="tl">
                      <a:schemeClr val="bg2"/>
                    </a:outerShdw>
                  </a:effectLst>
                  <a:latin typeface="幼圆" pitchFamily="49" charset="-122"/>
                  <a:ea typeface="幼圆" pitchFamily="49" charset="-122"/>
                </a:rPr>
                <a:t>数据流</a:t>
              </a:r>
              <a:endParaRPr kumimoji="0" sz="1600" b="1">
                <a:effectLst>
                  <a:outerShdw blurRad="38100" dist="38100" dir="2700000" algn="tl">
                    <a:schemeClr val="bg2"/>
                  </a:outerShdw>
                </a:effectLst>
                <a:latin typeface="幼圆" pitchFamily="49" charset="-122"/>
                <a:ea typeface="幼圆" pitchFamily="49" charset="-122"/>
              </a:endParaRPr>
            </a:p>
          </p:txBody>
        </p:sp>
        <p:sp>
          <p:nvSpPr>
            <p:cNvPr id="58390" name=""/>
            <p:cNvSpPr/>
            <p:nvPr/>
          </p:nvSpPr>
          <p:spPr>
            <a:xfrm rot="19500000">
              <a:off x="2304" y="3216"/>
              <a:ext cx="768" cy="366"/>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latin typeface="幼圆" pitchFamily="49" charset="-122"/>
                  <a:ea typeface="幼圆" pitchFamily="49" charset="-122"/>
                </a:rPr>
                <a:t>输入</a:t>
              </a:r>
              <a:endParaRPr kumimoji="0" sz="1600" b="1">
                <a:effectLst>
                  <a:outerShdw blurRad="38100" dist="38100" dir="2700000" algn="tl">
                    <a:schemeClr val="bg2"/>
                  </a:outerShdw>
                </a:effectLst>
                <a:latin typeface="幼圆" pitchFamily="49" charset="-122"/>
                <a:ea typeface="幼圆" pitchFamily="49" charset="-122"/>
              </a:endParaRPr>
            </a:p>
            <a:p>
              <a:pPr lvl="0" algn="ctr" eaLnBrk="0" hangingPunct="0"/>
              <a:r>
                <a:rPr kumimoji="0" sz="1600" b="1">
                  <a:effectLst>
                    <a:outerShdw blurRad="38100" dist="38100" dir="2700000" algn="tl">
                      <a:schemeClr val="bg2"/>
                    </a:outerShdw>
                  </a:effectLst>
                  <a:latin typeface="幼圆" pitchFamily="49" charset="-122"/>
                  <a:ea typeface="幼圆" pitchFamily="49" charset="-122"/>
                </a:rPr>
                <a:t>数据流</a:t>
              </a:r>
              <a:endParaRPr kumimoji="0" sz="1600" b="1">
                <a:effectLst>
                  <a:outerShdw blurRad="38100" dist="38100" dir="2700000" algn="tl">
                    <a:schemeClr val="bg2"/>
                  </a:outerShdw>
                </a:effectLst>
                <a:latin typeface="幼圆" pitchFamily="49" charset="-122"/>
                <a:ea typeface="幼圆" pitchFamily="49" charset="-122"/>
              </a:endParaRPr>
            </a:p>
          </p:txBody>
        </p:sp>
        <p:sp>
          <p:nvSpPr>
            <p:cNvPr id="58391" name=""/>
            <p:cNvSpPr/>
            <p:nvPr/>
          </p:nvSpPr>
          <p:spPr>
            <a:xfrm rot="20040000">
              <a:off x="3312" y="2304"/>
              <a:ext cx="768" cy="366"/>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latin typeface="幼圆" pitchFamily="49" charset="-122"/>
                  <a:ea typeface="幼圆" pitchFamily="49" charset="-122"/>
                </a:rPr>
                <a:t>输出</a:t>
              </a:r>
              <a:endParaRPr kumimoji="0" sz="1600" b="1">
                <a:effectLst>
                  <a:outerShdw blurRad="38100" dist="38100" dir="2700000" algn="tl">
                    <a:schemeClr val="bg2"/>
                  </a:outerShdw>
                </a:effectLst>
                <a:latin typeface="幼圆" pitchFamily="49" charset="-122"/>
                <a:ea typeface="幼圆" pitchFamily="49" charset="-122"/>
              </a:endParaRPr>
            </a:p>
            <a:p>
              <a:pPr lvl="0" algn="ctr" eaLnBrk="0" hangingPunct="0"/>
              <a:r>
                <a:rPr kumimoji="0" sz="1600" b="1">
                  <a:effectLst>
                    <a:outerShdw blurRad="38100" dist="38100" dir="2700000" algn="tl">
                      <a:schemeClr val="bg2"/>
                    </a:outerShdw>
                  </a:effectLst>
                  <a:latin typeface="幼圆" pitchFamily="49" charset="-122"/>
                  <a:ea typeface="幼圆" pitchFamily="49" charset="-122"/>
                </a:rPr>
                <a:t>数据流</a:t>
              </a:r>
              <a:endParaRPr kumimoji="0" sz="1600" b="1">
                <a:effectLst>
                  <a:outerShdw blurRad="38100" dist="38100" dir="2700000" algn="tl">
                    <a:schemeClr val="bg2"/>
                  </a:outerShdw>
                </a:effectLst>
                <a:latin typeface="幼圆" pitchFamily="49" charset="-122"/>
                <a:ea typeface="幼圆" pitchFamily="49" charset="-122"/>
              </a:endParaRPr>
            </a:p>
          </p:txBody>
        </p:sp>
        <p:sp>
          <p:nvSpPr>
            <p:cNvPr id="58392" name=""/>
            <p:cNvSpPr/>
            <p:nvPr/>
          </p:nvSpPr>
          <p:spPr>
            <a:xfrm rot="1500000">
              <a:off x="3264" y="3216"/>
              <a:ext cx="768" cy="366"/>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latin typeface="幼圆" pitchFamily="49" charset="-122"/>
                  <a:ea typeface="幼圆" pitchFamily="49" charset="-122"/>
                </a:rPr>
                <a:t>输出</a:t>
              </a:r>
              <a:endParaRPr kumimoji="0" sz="1600" b="1">
                <a:effectLst>
                  <a:outerShdw blurRad="38100" dist="38100" dir="2700000" algn="tl">
                    <a:schemeClr val="bg2"/>
                  </a:outerShdw>
                </a:effectLst>
                <a:latin typeface="幼圆" pitchFamily="49" charset="-122"/>
                <a:ea typeface="幼圆" pitchFamily="49" charset="-122"/>
              </a:endParaRPr>
            </a:p>
            <a:p>
              <a:pPr lvl="0" algn="ctr" eaLnBrk="0" hangingPunct="0"/>
              <a:r>
                <a:rPr kumimoji="0" sz="1600" b="1">
                  <a:effectLst>
                    <a:outerShdw blurRad="38100" dist="38100" dir="2700000" algn="tl">
                      <a:schemeClr val="bg2"/>
                    </a:outerShdw>
                  </a:effectLst>
                  <a:latin typeface="幼圆" pitchFamily="49" charset="-122"/>
                  <a:ea typeface="幼圆" pitchFamily="49" charset="-122"/>
                </a:rPr>
                <a:t>数据流</a:t>
              </a:r>
              <a:endParaRPr kumimoji="0" sz="1600" b="1">
                <a:effectLst>
                  <a:outerShdw blurRad="38100" dist="38100" dir="2700000" algn="tl">
                    <a:schemeClr val="bg2"/>
                  </a:outerShdw>
                </a:effectLst>
                <a:latin typeface="幼圆" pitchFamily="49" charset="-122"/>
                <a:ea typeface="幼圆" pitchFamily="49" charset="-122"/>
              </a:endParaRPr>
            </a:p>
          </p:txBody>
        </p:sp>
      </p:grpSp>
      <p:sp>
        <p:nvSpPr>
          <p:cNvPr id="58393" name="Date Placeholder 1"/>
          <p:cNvSpPr>
            <a:spLocks noGrp="1"/>
          </p:cNvSpPr>
          <p:nvPr>
            <p:ph type="dt" sz="half"/>
          </p:nvPr>
        </p:nvSpPr>
        <p:spPr/>
        <p:txBody>
          <a:bodyPr/>
          <a:lstStyle/>
          <a:p>
            <a:pPr lvl="0"/>
            <a:endParaRPr kumimoji="0" sz="1200">
              <a:latin typeface="Garamond" pitchFamily="18" charset="0"/>
            </a:endParaRPr>
          </a:p>
        </p:txBody>
      </p:sp>
      <p:sp>
        <p:nvSpPr>
          <p:cNvPr id="58394" name="Footer Placeholder 2"/>
          <p:cNvSpPr>
            <a:spLocks noGrp="1"/>
          </p:cNvSpPr>
          <p:nvPr>
            <p:ph type="ftr" sz="quarter" idx="1"/>
          </p:nvPr>
        </p:nvSpPr>
        <p:spPr/>
        <p:txBody>
          <a:bodyPr/>
          <a:lstStyle/>
          <a:p>
            <a:pPr lvl="0" algn="ctr"/>
            <a:fld id="{2582EA71-517A-4BB5-892C-519B187A00F0}"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3" name="PROJCTOR.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5" dur="500" fill="hold" nodeType="clickEffect">
                                  <p:stCondLst>
                                    <p:cond delay="0"/>
                                  </p:stCondLst>
                                  <p:childTnLst>
                                    <p:set>
                                      <p:cBhvr additive="base">
                                        <p:cTn id="6" dur="1" fill="hold">
                                          <p:stCondLst>
                                            <p:cond delay="0"/>
                                          </p:stCondLst>
                                        </p:cTn>
                                        <p:tgtEl>
                                          <p:spTgt spid="58371"/>
                                        </p:tgtEl>
                                        <p:attrNameLst>
                                          <p:attrName>style.visibility</p:attrName>
                                        </p:attrNameLst>
                                      </p:cBhvr>
                                      <p:to>
                                        <p:strVal val="visible"/>
                                      </p:to>
                                    </p:set>
                                    <p:animEffect transition="in" filter="blinds(vertical)">
                                      <p:cBhvr additive="base">
                                        <p:cTn id="7" dur="500"/>
                                        <p:tgtEl>
                                          <p:spTgt spid="5837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5" dur="500" fill="hold" nodeType="clickEffect">
                                  <p:stCondLst>
                                    <p:cond delay="0"/>
                                  </p:stCondLst>
                                  <p:childTnLst>
                                    <p:set>
                                      <p:cBhvr additive="base">
                                        <p:cTn id="11" dur="1" fill="hold">
                                          <p:stCondLst>
                                            <p:cond delay="0"/>
                                          </p:stCondLst>
                                        </p:cTn>
                                        <p:tgtEl>
                                          <p:spTgt spid="58377"/>
                                        </p:tgtEl>
                                        <p:attrNameLst>
                                          <p:attrName>style.visibility</p:attrName>
                                        </p:attrNameLst>
                                      </p:cBhvr>
                                      <p:to>
                                        <p:strVal val="visible"/>
                                      </p:to>
                                    </p:set>
                                    <p:animEffect transition="in" filter="blinds(vertical)">
                                      <p:cBhvr additive="base">
                                        <p:cTn id="12" dur="500"/>
                                        <p:tgtEl>
                                          <p:spTgt spid="5837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5" dur="500" fill="hold" grpId="0" nodeType="clickEffect">
                                  <p:stCondLst>
                                    <p:cond delay="0"/>
                                  </p:stCondLst>
                                  <p:childTnLst>
                                    <p:set>
                                      <p:cBhvr additive="base">
                                        <p:cTn id="16" dur="1" fill="hold">
                                          <p:stCondLst>
                                            <p:cond delay="0"/>
                                          </p:stCondLst>
                                        </p:cTn>
                                        <p:tgtEl>
                                          <p:spTgt spid="58370"/>
                                        </p:tgtEl>
                                        <p:attrNameLst>
                                          <p:attrName>style.visibility</p:attrName>
                                        </p:attrNameLst>
                                      </p:cBhvr>
                                      <p:to>
                                        <p:strVal val="visible"/>
                                      </p:to>
                                    </p:set>
                                    <p:animEffect transition="in" filter="blinds(vertical)">
                                      <p:cBhvr additive="base">
                                        <p:cTn id="17" dur="500"/>
                                        <p:tgtEl>
                                          <p:spTgt spid="58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18" name=""/>
          <p:cNvSpPr/>
          <p:nvPr/>
        </p:nvSpPr>
        <p:spPr>
          <a:xfrm>
            <a:off x="2971800" y="5943600"/>
            <a:ext cx="4038600" cy="457200"/>
          </a:xfrm>
          <a:prstGeom prst="roundRect">
            <a:avLst>
              <a:gd name="adj" fmla="val 30903"/>
            </a:avLst>
          </a:prstGeom>
          <a:solidFill>
            <a:schemeClr val="bg1"/>
          </a:solidFill>
          <a:ln>
            <a:no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latin typeface="幼圆" pitchFamily="49" charset="-122"/>
                <a:ea typeface="幼圆" pitchFamily="49" charset="-122"/>
              </a:rPr>
              <a:t>  ----学生购买教材的  逻辑模型 </a:t>
            </a:r>
            <a:endParaRPr kumimoji="0" b="1">
              <a:effectLst>
                <a:outerShdw blurRad="38100" dist="38100" dir="2700000" algn="tl">
                  <a:schemeClr val="bg2"/>
                </a:outerShdw>
              </a:effectLst>
              <a:latin typeface="幼圆" pitchFamily="49" charset="-122"/>
              <a:ea typeface="幼圆" pitchFamily="49" charset="-122"/>
            </a:endParaRPr>
          </a:p>
        </p:txBody>
      </p:sp>
      <p:grpSp>
        <p:nvGrpSpPr>
          <p:cNvPr id="60419" name=""/>
          <p:cNvGrpSpPr/>
          <p:nvPr/>
        </p:nvGrpSpPr>
        <p:grpSpPr>
          <a:xfrm>
            <a:off x="2046288" y="2133600"/>
            <a:ext cx="6324600" cy="3079750"/>
            <a:chOff x="1248" y="1392"/>
            <a:chExt cx="3984" cy="1940"/>
          </a:xfrm>
        </p:grpSpPr>
        <p:sp>
          <p:nvSpPr>
            <p:cNvPr id="60420" name=""/>
            <p:cNvSpPr/>
            <p:nvPr/>
          </p:nvSpPr>
          <p:spPr>
            <a:xfrm>
              <a:off x="2688" y="2016"/>
              <a:ext cx="672" cy="624"/>
            </a:xfrm>
            <a:prstGeom prst="ellipse">
              <a:avLst/>
            </a:prstGeom>
            <a:no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审查并</a:t>
              </a:r>
              <a:endParaRPr kumimoji="0" sz="1600" b="1">
                <a:effectLst>
                  <a:outerShdw blurRad="38100" dist="38100" dir="2700000" algn="tl">
                    <a:schemeClr val="bg2"/>
                  </a:outerShdw>
                </a:effectLst>
                <a:ea typeface="幼圆" pitchFamily="49" charset="-122"/>
              </a:endParaRPr>
            </a:p>
            <a:p>
              <a:pPr lvl="0" algn="ctr" eaLnBrk="0" hangingPunct="0"/>
              <a:r>
                <a:rPr kumimoji="0" sz="1600" b="1">
                  <a:effectLst>
                    <a:outerShdw blurRad="38100" dist="38100" dir="2700000" algn="tl">
                      <a:schemeClr val="bg2"/>
                    </a:outerShdw>
                  </a:effectLst>
                  <a:ea typeface="幼圆" pitchFamily="49" charset="-122"/>
                </a:rPr>
                <a:t>开发票</a:t>
              </a:r>
              <a:endParaRPr kumimoji="0" sz="1600" b="1">
                <a:effectLst>
                  <a:outerShdw blurRad="38100" dist="38100" dir="2700000" algn="tl">
                    <a:schemeClr val="bg2"/>
                  </a:outerShdw>
                </a:effectLst>
                <a:ea typeface="幼圆" pitchFamily="49" charset="-122"/>
              </a:endParaRPr>
            </a:p>
          </p:txBody>
        </p:sp>
        <p:sp>
          <p:nvSpPr>
            <p:cNvPr id="60421" name=""/>
            <p:cNvSpPr/>
            <p:nvPr/>
          </p:nvSpPr>
          <p:spPr>
            <a:xfrm>
              <a:off x="1872" y="2112"/>
              <a:ext cx="336" cy="480"/>
            </a:xfrm>
            <a:prstGeom prst="roundRect">
              <a:avLst>
                <a:gd name="adj" fmla="val 27463"/>
              </a:avLst>
            </a:prstGeom>
            <a:no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endParaRPr kumimoji="0" sz="1800" b="1">
                <a:effectLst>
                  <a:outerShdw blurRad="38100" dist="38100" dir="2700000" algn="tl">
                    <a:schemeClr val="bg2"/>
                  </a:outerShdw>
                </a:effectLst>
                <a:ea typeface="黑体" pitchFamily="2" charset="-122"/>
              </a:endParaRPr>
            </a:p>
            <a:p>
              <a:pPr lvl="0" algn="ctr" eaLnBrk="0" hangingPunct="0"/>
              <a:r>
                <a:rPr kumimoji="0" sz="1800" b="1">
                  <a:effectLst>
                    <a:outerShdw blurRad="38100" dist="38100" dir="2700000" algn="tl">
                      <a:schemeClr val="bg2"/>
                    </a:outerShdw>
                  </a:effectLst>
                  <a:ea typeface="黑体" pitchFamily="2" charset="-122"/>
                </a:rPr>
                <a:t>学</a:t>
              </a:r>
              <a:endParaRPr kumimoji="0" sz="1800" b="1">
                <a:effectLst>
                  <a:outerShdw blurRad="38100" dist="38100" dir="2700000" algn="tl">
                    <a:schemeClr val="bg2"/>
                  </a:outerShdw>
                </a:effectLst>
                <a:ea typeface="黑体" pitchFamily="2" charset="-122"/>
              </a:endParaRPr>
            </a:p>
            <a:p>
              <a:pPr lvl="0" algn="ctr" eaLnBrk="0" hangingPunct="0"/>
              <a:r>
                <a:rPr kumimoji="0" sz="1800" b="1">
                  <a:effectLst>
                    <a:outerShdw blurRad="38100" dist="38100" dir="2700000" algn="tl">
                      <a:schemeClr val="bg2"/>
                    </a:outerShdw>
                  </a:effectLst>
                  <a:ea typeface="黑体" pitchFamily="2" charset="-122"/>
                </a:rPr>
                <a:t>生</a:t>
              </a:r>
              <a:endParaRPr kumimoji="0" sz="1800" b="1">
                <a:effectLst>
                  <a:outerShdw blurRad="38100" dist="38100" dir="2700000" algn="tl">
                    <a:schemeClr val="bg2"/>
                  </a:outerShdw>
                </a:effectLst>
                <a:ea typeface="黑体" pitchFamily="2" charset="-122"/>
              </a:endParaRPr>
            </a:p>
            <a:p>
              <a:pPr lvl="0" algn="ctr" eaLnBrk="0" hangingPunct="0"/>
              <a:endParaRPr kumimoji="0" sz="1800" b="1">
                <a:effectLst>
                  <a:outerShdw blurRad="38100" dist="38100" dir="2700000" algn="tl">
                    <a:schemeClr val="bg2"/>
                  </a:outerShdw>
                </a:effectLst>
                <a:ea typeface="黑体" pitchFamily="2" charset="-122"/>
              </a:endParaRPr>
            </a:p>
          </p:txBody>
        </p:sp>
        <p:cxnSp>
          <p:nvCxnSpPr>
            <p:cNvPr id="60422" name=""/>
            <p:cNvCxnSpPr/>
            <p:nvPr/>
          </p:nvCxnSpPr>
          <p:spPr>
            <a:xfrm>
              <a:off x="2208" y="2352"/>
              <a:ext cx="480" cy="0"/>
            </a:xfrm>
            <a:prstGeom prst="line">
              <a:avLst/>
            </a:prstGeom>
            <a:noFill/>
            <a:ln w="19050">
              <a:solidFill>
                <a:schemeClr val="tx1"/>
              </a:solidFill>
              <a:miter lim="800000"/>
              <a:tailEnd type="triangle"/>
            </a:ln>
          </p:spPr>
        </p:cxnSp>
        <p:sp>
          <p:nvSpPr>
            <p:cNvPr id="60423" name=""/>
            <p:cNvSpPr/>
            <p:nvPr/>
          </p:nvSpPr>
          <p:spPr>
            <a:xfrm>
              <a:off x="3312" y="2112"/>
              <a:ext cx="432"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发票</a:t>
              </a:r>
              <a:endParaRPr kumimoji="0" sz="1600" b="1">
                <a:effectLst>
                  <a:outerShdw blurRad="38100" dist="38100" dir="2700000" algn="tl">
                    <a:schemeClr val="bg2"/>
                  </a:outerShdw>
                </a:effectLst>
                <a:ea typeface="幼圆" pitchFamily="49" charset="-122"/>
              </a:endParaRPr>
            </a:p>
          </p:txBody>
        </p:sp>
        <p:cxnSp>
          <p:nvCxnSpPr>
            <p:cNvPr id="60424" name=""/>
            <p:cNvCxnSpPr/>
            <p:nvPr/>
          </p:nvCxnSpPr>
          <p:spPr>
            <a:xfrm>
              <a:off x="3360" y="2352"/>
              <a:ext cx="384" cy="0"/>
            </a:xfrm>
            <a:prstGeom prst="line">
              <a:avLst/>
            </a:prstGeom>
            <a:noFill/>
            <a:ln w="19050">
              <a:solidFill>
                <a:schemeClr val="tx1"/>
              </a:solidFill>
              <a:miter lim="800000"/>
              <a:tailEnd type="triangle"/>
            </a:ln>
          </p:spPr>
        </p:cxnSp>
        <p:sp>
          <p:nvSpPr>
            <p:cNvPr id="60425" name=""/>
            <p:cNvSpPr/>
            <p:nvPr/>
          </p:nvSpPr>
          <p:spPr>
            <a:xfrm rot="21540000">
              <a:off x="2226" y="2112"/>
              <a:ext cx="494" cy="212"/>
            </a:xfrm>
            <a:prstGeom prst="rect">
              <a:avLst/>
            </a:prstGeom>
            <a:noFill/>
            <a:ln>
              <a:noFill/>
              <a:miter lim="800000"/>
            </a:ln>
          </p:spPr>
          <p:txBody>
            <a:bodyPr wrap="none" anchor="t" anchorCtr="0">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购书单 </a:t>
              </a:r>
              <a:endParaRPr kumimoji="0" sz="1600" b="1">
                <a:effectLst>
                  <a:outerShdw blurRad="38100" dist="38100" dir="2700000" algn="tl">
                    <a:schemeClr val="bg2"/>
                  </a:outerShdw>
                </a:effectLst>
                <a:ea typeface="幼圆" pitchFamily="49" charset="-122"/>
              </a:endParaRPr>
            </a:p>
          </p:txBody>
        </p:sp>
        <p:sp>
          <p:nvSpPr>
            <p:cNvPr id="60426" name=""/>
            <p:cNvSpPr/>
            <p:nvPr/>
          </p:nvSpPr>
          <p:spPr>
            <a:xfrm>
              <a:off x="1776" y="3120"/>
              <a:ext cx="1200"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各班学生用书表</a:t>
              </a:r>
              <a:endParaRPr kumimoji="0" sz="1600" b="1">
                <a:effectLst>
                  <a:outerShdw blurRad="38100" dist="38100" dir="2700000" algn="tl">
                    <a:schemeClr val="bg2"/>
                  </a:outerShdw>
                </a:effectLst>
                <a:ea typeface="幼圆" pitchFamily="49" charset="-122"/>
              </a:endParaRPr>
            </a:p>
          </p:txBody>
        </p:sp>
        <p:cxnSp>
          <p:nvCxnSpPr>
            <p:cNvPr id="60427" name=""/>
            <p:cNvCxnSpPr/>
            <p:nvPr/>
          </p:nvCxnSpPr>
          <p:spPr>
            <a:xfrm flipV="1">
              <a:off x="2448" y="2592"/>
              <a:ext cx="384" cy="528"/>
            </a:xfrm>
            <a:prstGeom prst="line">
              <a:avLst/>
            </a:prstGeom>
            <a:noFill/>
            <a:ln w="19050">
              <a:solidFill>
                <a:schemeClr val="tx1"/>
              </a:solidFill>
              <a:miter lim="800000"/>
              <a:tailEnd type="triangle"/>
            </a:ln>
          </p:spPr>
        </p:cxnSp>
        <p:cxnSp>
          <p:nvCxnSpPr>
            <p:cNvPr id="60428" name=""/>
            <p:cNvCxnSpPr/>
            <p:nvPr/>
          </p:nvCxnSpPr>
          <p:spPr>
            <a:xfrm>
              <a:off x="1968" y="3120"/>
              <a:ext cx="768" cy="0"/>
            </a:xfrm>
            <a:prstGeom prst="line">
              <a:avLst/>
            </a:prstGeom>
            <a:noFill/>
            <a:ln w="38100" cmpd="dbl">
              <a:solidFill>
                <a:schemeClr val="tx1"/>
              </a:solidFill>
              <a:miter lim="800000"/>
            </a:ln>
          </p:spPr>
        </p:cxnSp>
        <p:sp>
          <p:nvSpPr>
            <p:cNvPr id="60429" name=""/>
            <p:cNvSpPr/>
            <p:nvPr/>
          </p:nvSpPr>
          <p:spPr>
            <a:xfrm>
              <a:off x="2832" y="3120"/>
              <a:ext cx="1200"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教材存量表</a:t>
              </a:r>
              <a:endParaRPr kumimoji="0" sz="1600" b="1">
                <a:effectLst>
                  <a:outerShdw blurRad="38100" dist="38100" dir="2700000" algn="tl">
                    <a:schemeClr val="bg2"/>
                  </a:outerShdw>
                </a:effectLst>
                <a:ea typeface="幼圆" pitchFamily="49" charset="-122"/>
              </a:endParaRPr>
            </a:p>
          </p:txBody>
        </p:sp>
        <p:cxnSp>
          <p:nvCxnSpPr>
            <p:cNvPr id="60430" name=""/>
            <p:cNvCxnSpPr/>
            <p:nvPr/>
          </p:nvCxnSpPr>
          <p:spPr>
            <a:xfrm flipH="1" flipV="1">
              <a:off x="3168" y="2592"/>
              <a:ext cx="432" cy="528"/>
            </a:xfrm>
            <a:prstGeom prst="line">
              <a:avLst/>
            </a:prstGeom>
            <a:noFill/>
            <a:ln w="19050">
              <a:solidFill>
                <a:schemeClr val="tx1"/>
              </a:solidFill>
              <a:miter lim="800000"/>
              <a:headEnd type="triangle"/>
              <a:tailEnd type="triangle"/>
            </a:ln>
          </p:spPr>
        </p:cxnSp>
        <p:cxnSp>
          <p:nvCxnSpPr>
            <p:cNvPr id="60431" name=""/>
            <p:cNvCxnSpPr/>
            <p:nvPr/>
          </p:nvCxnSpPr>
          <p:spPr>
            <a:xfrm>
              <a:off x="3024" y="3120"/>
              <a:ext cx="768" cy="0"/>
            </a:xfrm>
            <a:prstGeom prst="line">
              <a:avLst/>
            </a:prstGeom>
            <a:noFill/>
            <a:ln w="38100" cmpd="dbl">
              <a:solidFill>
                <a:schemeClr val="tx1"/>
              </a:solidFill>
              <a:miter lim="800000"/>
            </a:ln>
          </p:spPr>
        </p:cxnSp>
        <p:cxnSp>
          <p:nvCxnSpPr>
            <p:cNvPr id="60432" name=""/>
            <p:cNvCxnSpPr/>
            <p:nvPr/>
          </p:nvCxnSpPr>
          <p:spPr>
            <a:xfrm flipV="1">
              <a:off x="3072" y="1680"/>
              <a:ext cx="192" cy="336"/>
            </a:xfrm>
            <a:prstGeom prst="line">
              <a:avLst/>
            </a:prstGeom>
            <a:noFill/>
            <a:ln w="19050">
              <a:solidFill>
                <a:schemeClr val="tx1"/>
              </a:solidFill>
              <a:miter lim="800000"/>
              <a:tailEnd type="triangle"/>
            </a:ln>
          </p:spPr>
        </p:cxnSp>
        <p:sp>
          <p:nvSpPr>
            <p:cNvPr id="60433" name=""/>
            <p:cNvSpPr/>
            <p:nvPr/>
          </p:nvSpPr>
          <p:spPr>
            <a:xfrm>
              <a:off x="3312" y="1632"/>
              <a:ext cx="672"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无效书单</a:t>
              </a:r>
              <a:endParaRPr kumimoji="0" sz="1600" b="1">
                <a:effectLst>
                  <a:outerShdw blurRad="38100" dist="38100" dir="2700000" algn="tl">
                    <a:schemeClr val="bg2"/>
                  </a:outerShdw>
                </a:effectLst>
                <a:ea typeface="幼圆" pitchFamily="49" charset="-122"/>
              </a:endParaRPr>
            </a:p>
          </p:txBody>
        </p:sp>
        <p:sp>
          <p:nvSpPr>
            <p:cNvPr id="60434" name=""/>
            <p:cNvSpPr/>
            <p:nvPr/>
          </p:nvSpPr>
          <p:spPr>
            <a:xfrm>
              <a:off x="3744" y="2016"/>
              <a:ext cx="672" cy="624"/>
            </a:xfrm>
            <a:prstGeom prst="ellipse">
              <a:avLst/>
            </a:prstGeom>
            <a:no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开领</a:t>
              </a:r>
              <a:endParaRPr kumimoji="0" sz="1600" b="1">
                <a:effectLst>
                  <a:outerShdw blurRad="38100" dist="38100" dir="2700000" algn="tl">
                    <a:schemeClr val="bg2"/>
                  </a:outerShdw>
                </a:effectLst>
                <a:ea typeface="幼圆" pitchFamily="49" charset="-122"/>
              </a:endParaRPr>
            </a:p>
            <a:p>
              <a:pPr lvl="0" algn="ctr" eaLnBrk="0" hangingPunct="0"/>
              <a:r>
                <a:rPr kumimoji="0" sz="1600" b="1">
                  <a:effectLst>
                    <a:outerShdw blurRad="38100" dist="38100" dir="2700000" algn="tl">
                      <a:schemeClr val="bg2"/>
                    </a:outerShdw>
                  </a:effectLst>
                  <a:ea typeface="幼圆" pitchFamily="49" charset="-122"/>
                </a:rPr>
                <a:t>书单</a:t>
              </a:r>
              <a:endParaRPr kumimoji="0" sz="1600" b="1">
                <a:effectLst>
                  <a:outerShdw blurRad="38100" dist="38100" dir="2700000" algn="tl">
                    <a:schemeClr val="bg2"/>
                  </a:outerShdw>
                </a:effectLst>
                <a:ea typeface="幼圆" pitchFamily="49" charset="-122"/>
              </a:endParaRPr>
            </a:p>
          </p:txBody>
        </p:sp>
        <p:cxnSp>
          <p:nvCxnSpPr>
            <p:cNvPr id="60435" name=""/>
            <p:cNvCxnSpPr/>
            <p:nvPr/>
          </p:nvCxnSpPr>
          <p:spPr>
            <a:xfrm>
              <a:off x="4416" y="2352"/>
              <a:ext cx="480" cy="0"/>
            </a:xfrm>
            <a:prstGeom prst="line">
              <a:avLst/>
            </a:prstGeom>
            <a:noFill/>
            <a:ln w="19050">
              <a:solidFill>
                <a:schemeClr val="tx1"/>
              </a:solidFill>
              <a:miter lim="800000"/>
              <a:tailEnd type="triangle"/>
            </a:ln>
          </p:spPr>
        </p:cxnSp>
        <p:sp>
          <p:nvSpPr>
            <p:cNvPr id="60436" name=""/>
            <p:cNvSpPr/>
            <p:nvPr/>
          </p:nvSpPr>
          <p:spPr>
            <a:xfrm>
              <a:off x="4368" y="2112"/>
              <a:ext cx="576" cy="212"/>
            </a:xfrm>
            <a:prstGeom prst="rect">
              <a:avLst/>
            </a:prstGeom>
            <a:noFill/>
            <a:ln>
              <a:noFill/>
              <a:miter lim="800000"/>
            </a:ln>
          </p:spPr>
          <p:txBody>
            <a:bodyPr>
              <a:sp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领书单</a:t>
              </a:r>
              <a:endParaRPr kumimoji="0" sz="1600" b="1">
                <a:effectLst>
                  <a:outerShdw blurRad="38100" dist="38100" dir="2700000" algn="tl">
                    <a:schemeClr val="bg2"/>
                  </a:outerShdw>
                </a:effectLst>
                <a:ea typeface="幼圆" pitchFamily="49" charset="-122"/>
              </a:endParaRPr>
            </a:p>
          </p:txBody>
        </p:sp>
        <p:sp>
          <p:nvSpPr>
            <p:cNvPr id="60437" name=""/>
            <p:cNvSpPr/>
            <p:nvPr/>
          </p:nvSpPr>
          <p:spPr>
            <a:xfrm>
              <a:off x="4896" y="2112"/>
              <a:ext cx="336" cy="480"/>
            </a:xfrm>
            <a:prstGeom prst="roundRect">
              <a:avLst>
                <a:gd name="adj" fmla="val 27463"/>
              </a:avLst>
            </a:prstGeom>
            <a:noFill/>
            <a:ln>
              <a:solidFill>
                <a:schemeClr val="tx1"/>
              </a:solidFill>
              <a:miter lim="800000"/>
            </a:ln>
          </p:spPr>
          <p:txBody>
            <a:bodyPr wrap="none" anchor="ctr" anchorCtr="0"/>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endParaRPr kumimoji="0" sz="1800" b="1">
                <a:effectLst>
                  <a:outerShdw blurRad="38100" dist="38100" dir="2700000" algn="tl">
                    <a:schemeClr val="bg2"/>
                  </a:outerShdw>
                </a:effectLst>
                <a:ea typeface="黑体" pitchFamily="2" charset="-122"/>
              </a:endParaRPr>
            </a:p>
            <a:p>
              <a:pPr lvl="0" algn="ctr" eaLnBrk="0" hangingPunct="0"/>
              <a:r>
                <a:rPr kumimoji="0" sz="1800" b="1">
                  <a:effectLst>
                    <a:outerShdw blurRad="38100" dist="38100" dir="2700000" algn="tl">
                      <a:schemeClr val="bg2"/>
                    </a:outerShdw>
                  </a:effectLst>
                  <a:ea typeface="黑体" pitchFamily="2" charset="-122"/>
                </a:rPr>
                <a:t>学</a:t>
              </a:r>
              <a:endParaRPr kumimoji="0" sz="1800" b="1">
                <a:effectLst>
                  <a:outerShdw blurRad="38100" dist="38100" dir="2700000" algn="tl">
                    <a:schemeClr val="bg2"/>
                  </a:outerShdw>
                </a:effectLst>
                <a:ea typeface="黑体" pitchFamily="2" charset="-122"/>
              </a:endParaRPr>
            </a:p>
            <a:p>
              <a:pPr lvl="0" algn="ctr" eaLnBrk="0" hangingPunct="0"/>
              <a:r>
                <a:rPr kumimoji="0" sz="1800" b="1">
                  <a:effectLst>
                    <a:outerShdw blurRad="38100" dist="38100" dir="2700000" algn="tl">
                      <a:schemeClr val="bg2"/>
                    </a:outerShdw>
                  </a:effectLst>
                  <a:ea typeface="黑体" pitchFamily="2" charset="-122"/>
                </a:rPr>
                <a:t>生</a:t>
              </a:r>
              <a:endParaRPr kumimoji="0" sz="1800" b="1">
                <a:effectLst>
                  <a:outerShdw blurRad="38100" dist="38100" dir="2700000" algn="tl">
                    <a:schemeClr val="bg2"/>
                  </a:outerShdw>
                </a:effectLst>
                <a:ea typeface="黑体" pitchFamily="2" charset="-122"/>
              </a:endParaRPr>
            </a:p>
            <a:p>
              <a:pPr lvl="0" algn="ctr" eaLnBrk="0" hangingPunct="0"/>
              <a:endParaRPr kumimoji="0" sz="1800" b="1">
                <a:effectLst>
                  <a:outerShdw blurRad="38100" dist="38100" dir="2700000" algn="tl">
                    <a:schemeClr val="bg2"/>
                  </a:outerShdw>
                </a:effectLst>
                <a:ea typeface="黑体" pitchFamily="2" charset="-122"/>
              </a:endParaRPr>
            </a:p>
          </p:txBody>
        </p:sp>
        <p:sp>
          <p:nvSpPr>
            <p:cNvPr id="60438" name=""/>
            <p:cNvSpPr/>
            <p:nvPr/>
          </p:nvSpPr>
          <p:spPr>
            <a:xfrm>
              <a:off x="1248" y="2112"/>
              <a:ext cx="480" cy="432"/>
            </a:xfrm>
            <a:prstGeom prst="wedgeRectCallout">
              <a:avLst>
                <a:gd name="adj1" fmla="val 79792"/>
                <a:gd name="adj2" fmla="val -22917"/>
              </a:avLst>
            </a:prstGeom>
            <a:noFill/>
            <a:ln>
              <a:solidFill>
                <a:srgbClr val="26BED2"/>
              </a:solidFill>
              <a:miter lim="800000"/>
            </a:ln>
          </p:spPr>
          <p:txBody>
            <a:bodyPr anchor="ctr" anchorCtr="0">
              <a:no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800" b="1">
                  <a:effectLst>
                    <a:outerShdw blurRad="38100" dist="38100" dir="2700000" algn="tl">
                      <a:schemeClr val="bg2"/>
                    </a:outerShdw>
                  </a:effectLst>
                  <a:ea typeface="幼圆" pitchFamily="49" charset="-122"/>
                </a:rPr>
                <a:t>外部</a:t>
              </a:r>
              <a:endParaRPr kumimoji="0" sz="1800" b="1">
                <a:effectLst>
                  <a:outerShdw blurRad="38100" dist="38100" dir="2700000" algn="tl">
                    <a:schemeClr val="bg2"/>
                  </a:outerShdw>
                </a:effectLst>
                <a:ea typeface="幼圆" pitchFamily="49" charset="-122"/>
              </a:endParaRPr>
            </a:p>
            <a:p>
              <a:pPr lvl="0" algn="ctr" eaLnBrk="0" hangingPunct="0"/>
              <a:r>
                <a:rPr kumimoji="0" sz="1800" b="1">
                  <a:effectLst>
                    <a:outerShdw blurRad="38100" dist="38100" dir="2700000" algn="tl">
                      <a:schemeClr val="bg2"/>
                    </a:outerShdw>
                  </a:effectLst>
                  <a:ea typeface="幼圆" pitchFamily="49" charset="-122"/>
                </a:rPr>
                <a:t>实体</a:t>
              </a:r>
              <a:endParaRPr kumimoji="0" sz="1800" b="1">
                <a:effectLst>
                  <a:outerShdw blurRad="38100" dist="38100" dir="2700000" algn="tl">
                    <a:schemeClr val="bg2"/>
                  </a:outerShdw>
                </a:effectLst>
                <a:ea typeface="幼圆" pitchFamily="49" charset="-122"/>
              </a:endParaRPr>
            </a:p>
          </p:txBody>
        </p:sp>
        <p:sp>
          <p:nvSpPr>
            <p:cNvPr id="60439" name=""/>
            <p:cNvSpPr/>
            <p:nvPr/>
          </p:nvSpPr>
          <p:spPr>
            <a:xfrm>
              <a:off x="2496" y="1392"/>
              <a:ext cx="576" cy="432"/>
            </a:xfrm>
            <a:prstGeom prst="wedgeRectCallout">
              <a:avLst>
                <a:gd name="adj1" fmla="val 28995"/>
                <a:gd name="adj2" fmla="val 97454"/>
              </a:avLst>
            </a:prstGeom>
            <a:noFill/>
            <a:ln>
              <a:solidFill>
                <a:srgbClr val="26BED2"/>
              </a:solidFill>
              <a:miter lim="800000"/>
            </a:ln>
          </p:spPr>
          <p:txBody>
            <a:bodyPr anchor="ctr" anchorCtr="0">
              <a:noAutofit/>
            </a:bodyPr>
            <a:lstStyle>
              <a:defPPr algn="l" rtl="0" eaLnBrk="1" hangingPunct="1">
                <a:defRPr kumimoji="0" lang="zh-CN" altLang="en-US" sz="1800">
                  <a:latin typeface="Arial"/>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lvl="0" algn="ctr" eaLnBrk="0" hangingPunct="0"/>
              <a:r>
                <a:rPr kumimoji="0" sz="1600" b="1">
                  <a:effectLst>
                    <a:outerShdw blurRad="38100" dist="38100" dir="2700000" algn="tl">
                      <a:schemeClr val="bg2"/>
                    </a:outerShdw>
                  </a:effectLst>
                  <a:ea typeface="幼圆" pitchFamily="49" charset="-122"/>
                </a:rPr>
                <a:t>数据的</a:t>
              </a:r>
              <a:endParaRPr kumimoji="0" sz="1600" b="1">
                <a:effectLst>
                  <a:outerShdw blurRad="38100" dist="38100" dir="2700000" algn="tl">
                    <a:schemeClr val="bg2"/>
                  </a:outerShdw>
                </a:effectLst>
                <a:ea typeface="幼圆" pitchFamily="49" charset="-122"/>
              </a:endParaRPr>
            </a:p>
            <a:p>
              <a:pPr lvl="0" algn="ctr" eaLnBrk="0" hangingPunct="0"/>
              <a:r>
                <a:rPr kumimoji="0" sz="1600" b="1">
                  <a:effectLst>
                    <a:outerShdw blurRad="38100" dist="38100" dir="2700000" algn="tl">
                      <a:schemeClr val="bg2"/>
                    </a:outerShdw>
                  </a:effectLst>
                  <a:ea typeface="幼圆" pitchFamily="49" charset="-122"/>
                </a:rPr>
                <a:t>加工</a:t>
              </a:r>
              <a:endParaRPr kumimoji="0" sz="1600" b="1">
                <a:effectLst>
                  <a:outerShdw blurRad="38100" dist="38100" dir="2700000" algn="tl">
                    <a:schemeClr val="bg2"/>
                  </a:outerShdw>
                </a:effectLst>
                <a:ea typeface="幼圆" pitchFamily="49" charset="-122"/>
              </a:endParaRPr>
            </a:p>
          </p:txBody>
        </p:sp>
      </p:grpSp>
      <p:sp>
        <p:nvSpPr>
          <p:cNvPr id="60440" name="Date Placeholder 1"/>
          <p:cNvSpPr>
            <a:spLocks noGrp="1"/>
          </p:cNvSpPr>
          <p:nvPr>
            <p:ph type="dt" sz="half"/>
          </p:nvPr>
        </p:nvSpPr>
        <p:spPr/>
        <p:txBody>
          <a:bodyPr/>
          <a:lstStyle/>
          <a:p>
            <a:pPr lvl="0"/>
            <a:endParaRPr kumimoji="0" sz="1200">
              <a:latin typeface="Garamond" pitchFamily="18" charset="0"/>
            </a:endParaRPr>
          </a:p>
        </p:txBody>
      </p:sp>
      <p:sp>
        <p:nvSpPr>
          <p:cNvPr id="60441" name="Footer Placeholder 2"/>
          <p:cNvSpPr>
            <a:spLocks noGrp="1"/>
          </p:cNvSpPr>
          <p:nvPr>
            <p:ph type="ftr" sz="quarter" idx="1"/>
          </p:nvPr>
        </p:nvSpPr>
        <p:spPr/>
        <p:txBody>
          <a:bodyPr/>
          <a:lstStyle/>
          <a:p>
            <a:pPr lvl="0" algn="ctr"/>
            <a:fld id="{9E7908D3-D108-4FE1-B9DE-6692C9BA8439}" type="footer">
              <a:rPr kumimoji="0" sz="1200">
                <a:latin typeface="Garamond" pitchFamily="18" charset="0"/>
              </a:rPr>
              <a:t/>
            </a:fld>
            <a:endParaRPr kumimoji="0" sz="1200">
              <a:latin typeface="Garamond" pitchFamily="18" charset="0"/>
            </a:endParaRPr>
          </a:p>
        </p:txBody>
      </p:sp>
    </p:spTree>
  </p:cSld>
  <p:clrMapOvr>
    <a:masterClrMapping/>
  </p:clrMapOvr>
  <p:transition spd="med">
    <p:wheel spokes="2"/>
    <p:sndAc>
      <p:stSnd>
        <p:snd r:embed="rId3" name="PROJCTOR.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ntr" presetSubtype="10" dur="500" fill="hold" grpId="0" nodeType="clickEffect">
                                  <p:stCondLst>
                                    <p:cond delay="0"/>
                                  </p:stCondLst>
                                  <p:childTnLst>
                                    <p:set>
                                      <p:cBhvr additive="base">
                                        <p:cTn id="6" dur="1" fill="hold">
                                          <p:stCondLst>
                                            <p:cond delay="0"/>
                                          </p:stCondLst>
                                        </p:cTn>
                                        <p:tgtEl>
                                          <p:spTgt spid="60418"/>
                                        </p:tgtEl>
                                        <p:attrNameLst>
                                          <p:attrName>style.visibility</p:attrName>
                                        </p:attrNameLst>
                                      </p:cBhvr>
                                      <p:to>
                                        <p:strVal val="visible"/>
                                      </p:to>
                                    </p:set>
                                    <p:animEffect transition="in" filter="randombar(horizontal)">
                                      <p:cBhvr additive="base">
                                        <p:cTn id="7" dur="500"/>
                                        <p:tgtEl>
                                          <p:spTgt spid="60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3730" name=""/>
          <p:cNvSpPr/>
          <p:nvPr>
            <p:ph type="title" idx="4294967295"/>
          </p:nvPr>
        </p:nvSpPr>
        <p:spPr>
          <a:xfrm>
            <a:off x="838200" y="304800"/>
            <a:ext cx="7848600" cy="1447800"/>
          </a:xfrm>
          <a:prstGeom prst="rect">
            <a:avLst/>
          </a:prstGeom>
          <a:noFill/>
          <a:ln>
            <a:noFill/>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lnSpc>
                <a:spcPct val="110000"/>
              </a:lnSpc>
            </a:pPr>
            <a:r>
              <a:rPr sz="3400">
                <a:solidFill>
                  <a:srgbClr val="CC0000"/>
                </a:solidFill>
                <a:effectLst>
                  <a:outerShdw blurRad="38100" dist="38100" dir="2700000" algn="tl">
                    <a:schemeClr val="bg2"/>
                  </a:outerShdw>
                </a:effectLst>
                <a:latin typeface="Times New Roman" pitchFamily="18" charset="0"/>
                <a:ea typeface="仿宋_GB2312" pitchFamily="49" charset="-122"/>
              </a:rPr>
              <a:t>结构化分析方法DFD步骤示例</a:t>
            </a:r>
            <a:br>
              <a:rPr>
                <a:solidFill>
                  <a:srgbClr val="000099"/>
                </a:solidFill>
                <a:effectLst>
                  <a:outerShdw blurRad="38100" dist="38100" dir="2700000" algn="tl">
                    <a:schemeClr val="bg2"/>
                  </a:outerShdw>
                </a:effectLst>
                <a:latin typeface="Times New Roman" pitchFamily="18" charset="0"/>
                <a:ea typeface="仿宋_GB2312" pitchFamily="49" charset="-122"/>
              </a:rPr>
            </a:br>
            <a:r>
              <a:rPr>
                <a:solidFill>
                  <a:srgbClr val="000099"/>
                </a:solidFill>
                <a:effectLst>
                  <a:outerShdw blurRad="38100" dist="38100" dir="2700000" algn="tl">
                    <a:schemeClr val="bg2"/>
                  </a:outerShdw>
                </a:effectLst>
                <a:latin typeface="Times New Roman" pitchFamily="18" charset="0"/>
                <a:ea typeface="仿宋_GB2312" pitchFamily="49" charset="-122"/>
              </a:rPr>
              <a:t>          </a:t>
            </a:r>
            <a:r>
              <a:rPr sz="3400">
                <a:solidFill>
                  <a:srgbClr val="0000FF"/>
                </a:solidFill>
                <a:effectLst>
                  <a:outerShdw blurRad="38100" dist="38100" dir="2700000" algn="tl">
                    <a:schemeClr val="bg2"/>
                  </a:outerShdw>
                </a:effectLst>
                <a:latin typeface="Times New Roman" pitchFamily="18" charset="0"/>
                <a:ea typeface="仿宋_GB2312" pitchFamily="49" charset="-122"/>
              </a:rPr>
              <a:t>商店业务处理系统</a:t>
            </a:r>
            <a:endParaRPr>
              <a:solidFill>
                <a:srgbClr val="000099"/>
              </a:solidFill>
              <a:effectLst>
                <a:outerShdw blurRad="38100" dist="38100" dir="2700000" algn="tl">
                  <a:schemeClr val="bg2"/>
                </a:outerShdw>
              </a:effectLst>
              <a:latin typeface="Times New Roman" pitchFamily="18" charset="0"/>
              <a:ea typeface="仿宋_GB2312" pitchFamily="49" charset="-122"/>
            </a:endParaRPr>
          </a:p>
        </p:txBody>
      </p:sp>
      <p:pic>
        <p:nvPicPr>
          <p:cNvPr id="73731" name=""/>
          <p:cNvPicPr/>
          <p:nvPr/>
        </p:nvPicPr>
        <p:blipFill>
          <a:blip r:embed="rId2"/>
          <a:stretch>
            <a:fillRect/>
          </a:stretch>
        </p:blipFill>
        <p:spPr>
          <a:xfrm>
            <a:off x="381000" y="1828800"/>
            <a:ext cx="8458200" cy="4724400"/>
          </a:xfrm>
          <a:prstGeom prst="rect">
            <a:avLst/>
          </a:prstGeom>
          <a:noFill/>
          <a:ln>
            <a:noFill/>
            <a:miter lim="800000"/>
          </a:ln>
        </p:spPr>
      </p:pic>
      <p:sp>
        <p:nvSpPr>
          <p:cNvPr id="73732" name="Date Placeholder 1"/>
          <p:cNvSpPr>
            <a:spLocks noGrp="1"/>
          </p:cNvSpPr>
          <p:nvPr>
            <p:ph type="dt" sz="half"/>
          </p:nvPr>
        </p:nvSpPr>
        <p:spPr/>
        <p:txBody>
          <a:bodyPr/>
          <a:lstStyle/>
          <a:p>
            <a:pPr lvl="0"/>
            <a:endParaRPr kumimoji="0" sz="1200">
              <a:latin typeface="Garamond" pitchFamily="18" charset="0"/>
            </a:endParaRPr>
          </a:p>
        </p:txBody>
      </p:sp>
      <p:sp>
        <p:nvSpPr>
          <p:cNvPr id="73733" name="Footer Placeholder 2"/>
          <p:cNvSpPr>
            <a:spLocks noGrp="1"/>
          </p:cNvSpPr>
          <p:nvPr>
            <p:ph type="ftr" sz="quarter" idx="1"/>
          </p:nvPr>
        </p:nvSpPr>
        <p:spPr/>
        <p:txBody>
          <a:bodyPr/>
          <a:lstStyle/>
          <a:p>
            <a:pPr lvl="0" algn="ctr"/>
            <a:fld id="{C2C93E76-0412-4CFF-BD7D-98E91F161133}" type="footer">
              <a:rPr kumimoji="0" sz="1200">
                <a:latin typeface="Garamond" pitchFamily="18" charset="0"/>
              </a:rPr>
              <a:t/>
            </a:fld>
            <a:endParaRPr kumimoji="0" sz="1200">
              <a:latin typeface="Garamond" pitchFamily="18" charset="0"/>
            </a:endParaRPr>
          </a:p>
        </p:txBody>
      </p:sp>
    </p:spTree>
  </p:cSld>
  <p:clrMapOvr>
    <a:masterClrMapping/>
  </p:clrMapOvr>
  <p:transition>
    <p:cover dir="d"/>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54" name=""/>
          <p:cNvSpPr/>
          <p:nvPr>
            <p:ph type="body" idx="4294967295"/>
          </p:nvPr>
        </p:nvSpPr>
        <p:spPr>
          <a:xfrm>
            <a:off x="990600" y="609600"/>
            <a:ext cx="7848600" cy="5334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a:solidFill>
                  <a:schemeClr val="tx1"/>
                </a:solidFill>
                <a:latin typeface="Arial"/>
                <a:ea typeface="宋体" pitchFamily="2" charset="-122"/>
              </a:defRPr>
            </a:lvl5pPr>
          </a:lstStyle>
          <a:p>
            <a:pPr lvl="0">
              <a:lnSpc>
                <a:spcPct val="105000"/>
              </a:lnSpc>
            </a:pPr>
            <a:r>
              <a:rPr sz="3900" b="1">
                <a:solidFill>
                  <a:srgbClr val="0000FF"/>
                </a:solidFill>
                <a:effectLst>
                  <a:outerShdw blurRad="38100" dist="38100" dir="2700000" algn="tl">
                    <a:schemeClr val="bg2"/>
                  </a:outerShdw>
                </a:effectLst>
                <a:latin typeface="Times New Roman" pitchFamily="18" charset="0"/>
                <a:ea typeface="仿宋_GB2312" pitchFamily="49" charset="-122"/>
              </a:rPr>
              <a:t>这个数据流图只是一个高层的系统逻辑模型，它反映了目标系统要实现的功能</a:t>
            </a:r>
            <a:endParaRPr sz="3900" b="1">
              <a:solidFill>
                <a:srgbClr val="0000FF"/>
              </a:solidFill>
              <a:effectLst>
                <a:outerShdw blurRad="38100" dist="38100" dir="2700000" algn="tl">
                  <a:schemeClr val="bg2"/>
                </a:outerShdw>
              </a:effectLst>
              <a:latin typeface="Times New Roman" pitchFamily="18" charset="0"/>
              <a:ea typeface="仿宋_GB2312" pitchFamily="49" charset="-122"/>
            </a:endParaRPr>
          </a:p>
          <a:p>
            <a:pPr lvl="0">
              <a:lnSpc>
                <a:spcPct val="105000"/>
              </a:lnSpc>
            </a:pPr>
            <a:r>
              <a:rPr sz="3900" b="1">
                <a:solidFill>
                  <a:srgbClr val="0000FF"/>
                </a:solidFill>
                <a:effectLst>
                  <a:outerShdw blurRad="38100" dist="38100" dir="2700000" algn="tl">
                    <a:schemeClr val="bg2"/>
                  </a:outerShdw>
                </a:effectLst>
                <a:latin typeface="Times New Roman" pitchFamily="18" charset="0"/>
                <a:ea typeface="仿宋_GB2312" pitchFamily="49" charset="-122"/>
              </a:rPr>
              <a:t>数据流图绘制步骤</a:t>
            </a:r>
            <a:endParaRPr sz="3900" b="1">
              <a:solidFill>
                <a:srgbClr val="0000FF"/>
              </a:solidFill>
              <a:effectLst>
                <a:outerShdw blurRad="38100" dist="38100" dir="2700000" algn="tl">
                  <a:schemeClr val="bg2"/>
                </a:outerShdw>
              </a:effectLst>
              <a:latin typeface="Times New Roman" pitchFamily="18" charset="0"/>
              <a:ea typeface="仿宋_GB2312" pitchFamily="49" charset="-122"/>
            </a:endParaRPr>
          </a:p>
          <a:p>
            <a:pPr lvl="1">
              <a:lnSpc>
                <a:spcPct val="105000"/>
              </a:lnSpc>
              <a:buFont typeface="Wingdings" pitchFamily="2" charset="2"/>
            </a:pPr>
            <a:r>
              <a:rPr sz="3600" b="1">
                <a:solidFill>
                  <a:srgbClr val="006600"/>
                </a:solidFill>
                <a:effectLst>
                  <a:outerShdw blurRad="38100" dist="38100" dir="2700000" algn="tl">
                    <a:schemeClr val="bg2"/>
                  </a:outerShdw>
                </a:effectLst>
                <a:latin typeface="Times New Roman" pitchFamily="18" charset="0"/>
                <a:ea typeface="仿宋_GB2312" pitchFamily="49" charset="-122"/>
              </a:rPr>
              <a:t> 首先确定系统的输入和输出</a:t>
            </a:r>
            <a:endParaRPr sz="3600" b="1">
              <a:solidFill>
                <a:srgbClr val="006600"/>
              </a:solidFill>
              <a:effectLst>
                <a:outerShdw blurRad="38100" dist="38100" dir="2700000" algn="tl">
                  <a:schemeClr val="bg2"/>
                </a:outerShdw>
              </a:effectLst>
              <a:latin typeface="Times New Roman" pitchFamily="18" charset="0"/>
              <a:ea typeface="仿宋_GB2312" pitchFamily="49" charset="-122"/>
            </a:endParaRPr>
          </a:p>
          <a:p>
            <a:pPr lvl="1">
              <a:lnSpc>
                <a:spcPct val="105000"/>
              </a:lnSpc>
              <a:buFont typeface="Wingdings" pitchFamily="2" charset="2"/>
            </a:pPr>
            <a:r>
              <a:rPr sz="3600" b="1">
                <a:solidFill>
                  <a:srgbClr val="006600"/>
                </a:solidFill>
                <a:effectLst>
                  <a:outerShdw blurRad="38100" dist="38100" dir="2700000" algn="tl">
                    <a:schemeClr val="bg2"/>
                  </a:outerShdw>
                </a:effectLst>
                <a:latin typeface="Times New Roman" pitchFamily="18" charset="0"/>
                <a:ea typeface="仿宋_GB2312" pitchFamily="49" charset="-122"/>
              </a:rPr>
              <a:t> 根据商店业务，画出顶层数据流图，以反映最主要业务处理流程</a:t>
            </a:r>
            <a:endParaRPr sz="3600" b="1">
              <a:effectLst>
                <a:outerShdw blurRad="38100" dist="38100" dir="2700000" algn="tl">
                  <a:schemeClr val="bg2"/>
                </a:outerShdw>
              </a:effectLst>
              <a:latin typeface="Times New Roman" pitchFamily="18" charset="0"/>
              <a:ea typeface="仿宋_GB2312" pitchFamily="49" charset="-122"/>
            </a:endParaRPr>
          </a:p>
          <a:p>
            <a:pPr lvl="0"/>
            <a:endParaRPr b="1">
              <a:effectLst>
                <a:outerShdw blurRad="38100" dist="38100" dir="2700000" algn="tl">
                  <a:schemeClr val="bg2"/>
                </a:outerShdw>
              </a:effectLst>
              <a:latin typeface="Times New Roman" pitchFamily="18" charset="0"/>
              <a:ea typeface="仿宋_GB2312" pitchFamily="49" charset="-122"/>
            </a:endParaRPr>
          </a:p>
        </p:txBody>
      </p:sp>
      <p:sp>
        <p:nvSpPr>
          <p:cNvPr id="74755" name="Date Placeholder 3"/>
          <p:cNvSpPr>
            <a:spLocks noGrp="1"/>
          </p:cNvSpPr>
          <p:nvPr>
            <p:ph type="dt" sz="half" idx="2"/>
          </p:nvPr>
        </p:nvSpPr>
        <p:spPr/>
        <p:txBody>
          <a:bodyPr/>
          <a:lstStyle/>
          <a:p>
            <a:pPr lvl="0"/>
            <a:endParaRPr kumimoji="0" sz="1200">
              <a:latin typeface="Garamond" pitchFamily="18" charset="0"/>
            </a:endParaRPr>
          </a:p>
        </p:txBody>
      </p:sp>
      <p:sp>
        <p:nvSpPr>
          <p:cNvPr id="74756" name="Footer Placeholder 4"/>
          <p:cNvSpPr>
            <a:spLocks noGrp="1"/>
          </p:cNvSpPr>
          <p:nvPr>
            <p:ph type="ftr" sz="quarter" idx="3"/>
          </p:nvPr>
        </p:nvSpPr>
        <p:spPr/>
        <p:txBody>
          <a:bodyPr/>
          <a:lstStyle/>
          <a:p>
            <a:pPr lvl="0" algn="ctr"/>
            <a:fld id="{FE1376C0-B2E9-4E89-9512-5568B079532B}" type="footer">
              <a:rPr kumimoji="0" sz="1200">
                <a:latin typeface="Garamond" pitchFamily="18" charset="0"/>
              </a:rPr>
              <a:t/>
            </a:fld>
            <a:endParaRPr kumimoji="0" sz="1200">
              <a:latin typeface="Garamond" pitchFamily="18" charset="0"/>
            </a:endParaRPr>
          </a:p>
        </p:txBody>
      </p:sp>
    </p:spTree>
  </p:cSld>
  <p:clrMapOvr>
    <a:masterClrMapping/>
  </p:clrMapOvr>
  <p:transition>
    <p:cove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778" name=""/>
          <p:cNvSpPr/>
          <p:nvPr>
            <p:ph type="body" idx="4294967295"/>
          </p:nvPr>
        </p:nvSpPr>
        <p:spPr>
          <a:xfrm>
            <a:off x="990600" y="685800"/>
            <a:ext cx="7620000" cy="5029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a:solidFill>
                  <a:schemeClr val="tx1"/>
                </a:solidFill>
                <a:latin typeface="Arial"/>
                <a:ea typeface="宋体" pitchFamily="2" charset="-122"/>
              </a:defRPr>
            </a:lvl5pPr>
          </a:lstStyle>
          <a:p>
            <a:pPr lvl="1">
              <a:buFont typeface="Wingdings" pitchFamily="2" charset="2"/>
              <a:buChar char="u"/>
            </a:pPr>
            <a:r>
              <a:rPr sz="3600" b="1">
                <a:solidFill>
                  <a:srgbClr val="006600"/>
                </a:solidFill>
                <a:effectLst>
                  <a:outerShdw blurRad="38100" dist="38100" dir="2700000" algn="tl">
                    <a:schemeClr val="bg2"/>
                  </a:outerShdw>
                </a:effectLst>
                <a:latin typeface="Times New Roman" pitchFamily="18" charset="0"/>
                <a:ea typeface="仿宋_GB2312" pitchFamily="49" charset="-122"/>
              </a:rPr>
              <a:t> 经过分析，商店业务处理的</a:t>
            </a:r>
            <a:r>
              <a:rPr sz="3600" b="1">
                <a:solidFill>
                  <a:srgbClr val="0000FF"/>
                </a:solidFill>
                <a:effectLst>
                  <a:outerShdw blurRad="38100" dist="38100" dir="2700000" algn="tl">
                    <a:schemeClr val="bg2"/>
                  </a:outerShdw>
                </a:effectLst>
                <a:latin typeface="Times New Roman" pitchFamily="18" charset="0"/>
                <a:ea typeface="仿宋_GB2312" pitchFamily="49" charset="-122"/>
              </a:rPr>
              <a:t>主要功能</a:t>
            </a:r>
            <a:r>
              <a:rPr sz="3600" b="1">
                <a:solidFill>
                  <a:srgbClr val="006600"/>
                </a:solidFill>
                <a:effectLst>
                  <a:outerShdw blurRad="38100" dist="38100" dir="2700000" algn="tl">
                    <a:schemeClr val="bg2"/>
                  </a:outerShdw>
                </a:effectLst>
                <a:latin typeface="Times New Roman" pitchFamily="18" charset="0"/>
                <a:ea typeface="仿宋_GB2312" pitchFamily="49" charset="-122"/>
              </a:rPr>
              <a:t>应当有</a:t>
            </a:r>
            <a:r>
              <a:rPr sz="3600" b="1">
                <a:solidFill>
                  <a:srgbClr val="FF0000"/>
                </a:solidFill>
                <a:effectLst>
                  <a:outerShdw blurRad="38100" dist="38100" dir="2700000" algn="tl">
                    <a:schemeClr val="bg2"/>
                  </a:outerShdw>
                </a:effectLst>
                <a:latin typeface="Times New Roman" pitchFamily="18" charset="0"/>
                <a:ea typeface="仿宋_GB2312" pitchFamily="49" charset="-122"/>
              </a:rPr>
              <a:t>销售</a:t>
            </a:r>
            <a:r>
              <a:rPr sz="3600" b="1">
                <a:solidFill>
                  <a:srgbClr val="006600"/>
                </a:solidFill>
                <a:effectLst>
                  <a:outerShdw blurRad="38100" dist="38100" dir="2700000" algn="tl">
                    <a:schemeClr val="bg2"/>
                  </a:outerShdw>
                </a:effectLst>
                <a:latin typeface="Times New Roman" pitchFamily="18" charset="0"/>
                <a:ea typeface="仿宋_GB2312" pitchFamily="49" charset="-122"/>
              </a:rPr>
              <a:t>、</a:t>
            </a:r>
            <a:r>
              <a:rPr sz="3600" b="1">
                <a:solidFill>
                  <a:srgbClr val="FF0000"/>
                </a:solidFill>
                <a:effectLst>
                  <a:outerShdw blurRad="38100" dist="38100" dir="2700000" algn="tl">
                    <a:schemeClr val="bg2"/>
                  </a:outerShdw>
                </a:effectLst>
                <a:latin typeface="Times New Roman" pitchFamily="18" charset="0"/>
                <a:ea typeface="仿宋_GB2312" pitchFamily="49" charset="-122"/>
              </a:rPr>
              <a:t>采购</a:t>
            </a:r>
            <a:r>
              <a:rPr sz="3600" b="1">
                <a:solidFill>
                  <a:srgbClr val="006600"/>
                </a:solidFill>
                <a:effectLst>
                  <a:outerShdw blurRad="38100" dist="38100" dir="2700000" algn="tl">
                    <a:schemeClr val="bg2"/>
                  </a:outerShdw>
                </a:effectLst>
                <a:latin typeface="Times New Roman" pitchFamily="18" charset="0"/>
                <a:ea typeface="仿宋_GB2312" pitchFamily="49" charset="-122"/>
              </a:rPr>
              <a:t>、</a:t>
            </a:r>
            <a:r>
              <a:rPr sz="3600" b="1">
                <a:solidFill>
                  <a:srgbClr val="FF0000"/>
                </a:solidFill>
                <a:effectLst>
                  <a:outerShdw blurRad="38100" dist="38100" dir="2700000" algn="tl">
                    <a:schemeClr val="bg2"/>
                  </a:outerShdw>
                </a:effectLst>
                <a:latin typeface="Times New Roman" pitchFamily="18" charset="0"/>
                <a:ea typeface="仿宋_GB2312" pitchFamily="49" charset="-122"/>
              </a:rPr>
              <a:t>会计</a:t>
            </a:r>
            <a:r>
              <a:rPr sz="3600" b="1">
                <a:solidFill>
                  <a:srgbClr val="006600"/>
                </a:solidFill>
                <a:effectLst>
                  <a:outerShdw blurRad="38100" dist="38100" dir="2700000" algn="tl">
                    <a:schemeClr val="bg2"/>
                  </a:outerShdw>
                </a:effectLst>
                <a:latin typeface="Times New Roman" pitchFamily="18" charset="0"/>
                <a:ea typeface="仿宋_GB2312" pitchFamily="49" charset="-122"/>
              </a:rPr>
              <a:t>三大项。</a:t>
            </a:r>
            <a:r>
              <a:rPr sz="3600" b="1">
                <a:solidFill>
                  <a:srgbClr val="0000FF"/>
                </a:solidFill>
                <a:effectLst>
                  <a:outerShdw blurRad="38100" dist="38100" dir="2700000" algn="tl">
                    <a:schemeClr val="bg2"/>
                  </a:outerShdw>
                </a:effectLst>
                <a:latin typeface="Times New Roman" pitchFamily="18" charset="0"/>
                <a:ea typeface="仿宋_GB2312" pitchFamily="49" charset="-122"/>
              </a:rPr>
              <a:t>主要数据流输入的源点</a:t>
            </a:r>
            <a:r>
              <a:rPr sz="3600" b="1">
                <a:solidFill>
                  <a:srgbClr val="006600"/>
                </a:solidFill>
                <a:effectLst>
                  <a:outerShdw blurRad="38100" dist="38100" dir="2700000" algn="tl">
                    <a:schemeClr val="bg2"/>
                  </a:outerShdw>
                </a:effectLst>
                <a:latin typeface="Times New Roman" pitchFamily="18" charset="0"/>
                <a:ea typeface="仿宋_GB2312" pitchFamily="49" charset="-122"/>
              </a:rPr>
              <a:t>和</a:t>
            </a:r>
            <a:r>
              <a:rPr sz="3600" b="1">
                <a:solidFill>
                  <a:srgbClr val="0000FF"/>
                </a:solidFill>
                <a:effectLst>
                  <a:outerShdw blurRad="38100" dist="38100" dir="2700000" algn="tl">
                    <a:schemeClr val="bg2"/>
                  </a:outerShdw>
                </a:effectLst>
                <a:latin typeface="Times New Roman" pitchFamily="18" charset="0"/>
                <a:ea typeface="仿宋_GB2312" pitchFamily="49" charset="-122"/>
              </a:rPr>
              <a:t>输出终点</a:t>
            </a:r>
            <a:r>
              <a:rPr sz="3600" b="1">
                <a:solidFill>
                  <a:srgbClr val="006600"/>
                </a:solidFill>
                <a:effectLst>
                  <a:outerShdw blurRad="38100" dist="38100" dir="2700000" algn="tl">
                    <a:schemeClr val="bg2"/>
                  </a:outerShdw>
                </a:effectLst>
                <a:latin typeface="Times New Roman" pitchFamily="18" charset="0"/>
                <a:ea typeface="仿宋_GB2312" pitchFamily="49" charset="-122"/>
              </a:rPr>
              <a:t>是</a:t>
            </a:r>
            <a:r>
              <a:rPr sz="3600" b="1">
                <a:solidFill>
                  <a:srgbClr val="0000FF"/>
                </a:solidFill>
                <a:effectLst>
                  <a:outerShdw blurRad="38100" dist="38100" dir="2700000" algn="tl">
                    <a:schemeClr val="bg2"/>
                  </a:outerShdw>
                </a:effectLst>
                <a:latin typeface="Times New Roman" pitchFamily="18" charset="0"/>
                <a:ea typeface="仿宋_GB2312" pitchFamily="49" charset="-122"/>
              </a:rPr>
              <a:t>顾客</a:t>
            </a:r>
            <a:r>
              <a:rPr sz="3600" b="1">
                <a:solidFill>
                  <a:srgbClr val="006600"/>
                </a:solidFill>
                <a:effectLst>
                  <a:outerShdw blurRad="38100" dist="38100" dir="2700000" algn="tl">
                    <a:schemeClr val="bg2"/>
                  </a:outerShdw>
                </a:effectLst>
                <a:latin typeface="Times New Roman" pitchFamily="18" charset="0"/>
                <a:ea typeface="仿宋_GB2312" pitchFamily="49" charset="-122"/>
              </a:rPr>
              <a:t>和</a:t>
            </a:r>
            <a:r>
              <a:rPr sz="3600" b="1">
                <a:solidFill>
                  <a:srgbClr val="FF0000"/>
                </a:solidFill>
                <a:effectLst>
                  <a:outerShdw blurRad="38100" dist="38100" dir="2700000" algn="tl">
                    <a:schemeClr val="bg2"/>
                  </a:outerShdw>
                </a:effectLst>
                <a:latin typeface="Times New Roman" pitchFamily="18" charset="0"/>
                <a:ea typeface="仿宋_GB2312" pitchFamily="49" charset="-122"/>
              </a:rPr>
              <a:t>供应商</a:t>
            </a:r>
            <a:r>
              <a:rPr sz="3600" b="1">
                <a:solidFill>
                  <a:srgbClr val="006600"/>
                </a:solidFill>
                <a:effectLst>
                  <a:outerShdw blurRad="38100" dist="38100" dir="2700000" algn="tl">
                    <a:schemeClr val="bg2"/>
                  </a:outerShdw>
                </a:effectLst>
                <a:latin typeface="Times New Roman" pitchFamily="18" charset="0"/>
                <a:ea typeface="仿宋_GB2312" pitchFamily="49" charset="-122"/>
              </a:rPr>
              <a:t>。</a:t>
            </a:r>
            <a:endParaRPr sz="3600" b="1">
              <a:solidFill>
                <a:srgbClr val="006600"/>
              </a:solidFill>
              <a:effectLst>
                <a:outerShdw blurRad="38100" dist="38100" dir="2700000" algn="tl">
                  <a:schemeClr val="bg2"/>
                </a:outerShdw>
              </a:effectLst>
              <a:latin typeface="Times New Roman" pitchFamily="18" charset="0"/>
              <a:ea typeface="仿宋_GB2312" pitchFamily="49" charset="-122"/>
            </a:endParaRPr>
          </a:p>
          <a:p>
            <a:pPr lvl="1">
              <a:buFont typeface="Wingdings" pitchFamily="2" charset="2"/>
              <a:buChar char="u"/>
            </a:pPr>
            <a:r>
              <a:rPr sz="3600" b="1">
                <a:solidFill>
                  <a:srgbClr val="006600"/>
                </a:solidFill>
                <a:effectLst>
                  <a:outerShdw blurRad="38100" dist="38100" dir="2700000" algn="tl">
                    <a:schemeClr val="bg2"/>
                  </a:outerShdw>
                </a:effectLst>
                <a:latin typeface="Times New Roman" pitchFamily="18" charset="0"/>
                <a:ea typeface="仿宋_GB2312" pitchFamily="49" charset="-122"/>
              </a:rPr>
              <a:t> 然后从输入端开始，根据商店业务工作流程，画出数据流流经的各加工框，逐步画到输出端，得到第一层数据流图</a:t>
            </a:r>
            <a:endParaRPr sz="3900" b="1">
              <a:solidFill>
                <a:srgbClr val="006600"/>
              </a:solidFill>
              <a:effectLst>
                <a:outerShdw blurRad="38100" dist="38100" dir="2700000" algn="tl">
                  <a:schemeClr val="bg2"/>
                </a:outerShdw>
              </a:effectLst>
              <a:latin typeface="Times New Roman" pitchFamily="18" charset="0"/>
              <a:ea typeface="仿宋_GB2312" pitchFamily="49" charset="-122"/>
            </a:endParaRPr>
          </a:p>
        </p:txBody>
      </p:sp>
      <p:sp>
        <p:nvSpPr>
          <p:cNvPr id="75779" name="Date Placeholder 3"/>
          <p:cNvSpPr>
            <a:spLocks noGrp="1"/>
          </p:cNvSpPr>
          <p:nvPr>
            <p:ph type="dt" sz="half" idx="2"/>
          </p:nvPr>
        </p:nvSpPr>
        <p:spPr/>
        <p:txBody>
          <a:bodyPr/>
          <a:lstStyle/>
          <a:p>
            <a:pPr lvl="0"/>
            <a:endParaRPr kumimoji="0" sz="1200">
              <a:latin typeface="Garamond" pitchFamily="18" charset="0"/>
            </a:endParaRPr>
          </a:p>
        </p:txBody>
      </p:sp>
      <p:sp>
        <p:nvSpPr>
          <p:cNvPr id="75780" name="Footer Placeholder 4"/>
          <p:cNvSpPr>
            <a:spLocks noGrp="1"/>
          </p:cNvSpPr>
          <p:nvPr>
            <p:ph type="ftr" sz="quarter" idx="3"/>
          </p:nvPr>
        </p:nvSpPr>
        <p:spPr/>
        <p:txBody>
          <a:bodyPr/>
          <a:lstStyle/>
          <a:p>
            <a:pPr lvl="0" algn="ctr"/>
            <a:fld id="{6D3128A6-8505-4678-9B49-FD43CB70B51D}" type="footer">
              <a:rPr kumimoji="0" sz="1200">
                <a:latin typeface="Garamond" pitchFamily="18" charset="0"/>
              </a:rPr>
              <a:t/>
            </a:fld>
            <a:endParaRPr kumimoji="0" sz="1200">
              <a:latin typeface="Garamond" pitchFamily="18" charset="0"/>
            </a:endParaRPr>
          </a:p>
        </p:txBody>
      </p:sp>
    </p:spTree>
  </p:cSld>
  <p:clrMapOvr>
    <a:masterClrMapping/>
  </p:clrMapOvr>
  <p:transition>
    <p:cover dir="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802" name=""/>
          <p:cNvPicPr/>
          <p:nvPr/>
        </p:nvPicPr>
        <p:blipFill>
          <a:blip r:embed="rId2"/>
          <a:stretch>
            <a:fillRect/>
          </a:stretch>
        </p:blipFill>
        <p:spPr>
          <a:xfrm>
            <a:off x="0" y="1066800"/>
            <a:ext cx="9144000" cy="5410200"/>
          </a:xfrm>
          <a:prstGeom prst="rect">
            <a:avLst/>
          </a:prstGeom>
          <a:noFill/>
          <a:ln>
            <a:noFill/>
            <a:miter lim="800000"/>
          </a:ln>
        </p:spPr>
      </p:pic>
      <p:sp>
        <p:nvSpPr>
          <p:cNvPr id="76803" name=""/>
          <p:cNvSpPr/>
          <p:nvPr>
            <p:ph type="title"/>
          </p:nvPr>
        </p:nvSpPr>
        <p:spPr>
          <a:xfrm>
            <a:off x="2651125" y="304800"/>
            <a:ext cx="6035675" cy="7620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r>
              <a:rPr sz="2900">
                <a:solidFill>
                  <a:srgbClr val="FF0000"/>
                </a:solidFill>
                <a:effectLst>
                  <a:outerShdw blurRad="38100" dist="38100" dir="2700000" algn="tl">
                    <a:schemeClr val="bg2"/>
                  </a:outerShdw>
                </a:effectLst>
                <a:latin typeface="Times New Roman" pitchFamily="18" charset="0"/>
                <a:ea typeface="仿宋_GB2312" pitchFamily="49" charset="-122"/>
              </a:rPr>
              <a:t>第一层数据流图</a:t>
            </a:r>
            <a:endParaRPr>
              <a:effectLst>
                <a:outerShdw blurRad="38100" dist="38100" dir="2700000" algn="tl">
                  <a:schemeClr val="bg2"/>
                </a:outerShdw>
              </a:effectLst>
              <a:latin typeface="Times New Roman" pitchFamily="18" charset="0"/>
              <a:ea typeface="仿宋_GB2312" pitchFamily="49" charset="-122"/>
            </a:endParaRPr>
          </a:p>
        </p:txBody>
      </p:sp>
      <p:sp>
        <p:nvSpPr>
          <p:cNvPr id="76804" name="Date Placeholder 3"/>
          <p:cNvSpPr>
            <a:spLocks noGrp="1"/>
          </p:cNvSpPr>
          <p:nvPr>
            <p:ph type="dt" sz="half" idx="2"/>
          </p:nvPr>
        </p:nvSpPr>
        <p:spPr/>
        <p:txBody>
          <a:bodyPr/>
          <a:lstStyle/>
          <a:p>
            <a:pPr lvl="0"/>
            <a:endParaRPr kumimoji="0" sz="1200">
              <a:latin typeface="Garamond" pitchFamily="18" charset="0"/>
            </a:endParaRPr>
          </a:p>
        </p:txBody>
      </p:sp>
      <p:sp>
        <p:nvSpPr>
          <p:cNvPr id="76805" name="Footer Placeholder 4"/>
          <p:cNvSpPr>
            <a:spLocks noGrp="1"/>
          </p:cNvSpPr>
          <p:nvPr>
            <p:ph type="ftr" sz="quarter" idx="3"/>
          </p:nvPr>
        </p:nvSpPr>
        <p:spPr/>
        <p:txBody>
          <a:bodyPr/>
          <a:lstStyle/>
          <a:p>
            <a:pPr lvl="0" algn="ctr"/>
            <a:fld id="{0259F8E2-66D9-436E-9108-C5F6BAE4B813}" type="footer">
              <a:rPr kumimoji="0" sz="1200">
                <a:latin typeface="Garamond" pitchFamily="18" charset="0"/>
              </a:rPr>
              <a:t/>
            </a:fld>
            <a:endParaRPr kumimoji="0" sz="1200">
              <a:latin typeface="Garamond" pitchFamily="18" charset="0"/>
            </a:endParaRPr>
          </a:p>
        </p:txBody>
      </p:sp>
    </p:spTree>
  </p:cSld>
  <p:clrMapOvr>
    <a:masterClrMapping/>
  </p:clrMapOvr>
  <p:transition>
    <p:cover dir="u"/>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826" name=""/>
          <p:cNvSpPr/>
          <p:nvPr>
            <p:ph type="title"/>
          </p:nvPr>
        </p:nvSpPr>
        <p:spPr>
          <a:xfrm>
            <a:off x="381000" y="228600"/>
            <a:ext cx="8382000" cy="7620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a:solidFill>
                  <a:schemeClr val="tx2"/>
                </a:solidFill>
                <a:latin typeface="Garamond" pitchFamily="18" charset="0"/>
                <a:ea typeface="宋体" pitchFamily="2" charset="-122"/>
              </a:defRPr>
            </a:lvl1pPr>
          </a:lstStyle>
          <a:p>
            <a:pPr lvl="0"/>
            <a:r>
              <a:rPr sz="2900">
                <a:solidFill>
                  <a:srgbClr val="000099"/>
                </a:solidFill>
                <a:effectLst>
                  <a:outerShdw blurRad="38100" dist="38100" dir="2700000" algn="tl">
                    <a:schemeClr val="bg2"/>
                  </a:outerShdw>
                </a:effectLst>
                <a:latin typeface="Times New Roman" pitchFamily="18" charset="0"/>
                <a:ea typeface="仿宋_GB2312" pitchFamily="49" charset="-122"/>
              </a:rPr>
              <a:t>加细每一个加工框		       </a:t>
            </a:r>
            <a:r>
              <a:rPr sz="2900">
                <a:solidFill>
                  <a:srgbClr val="FF0000"/>
                </a:solidFill>
                <a:effectLst>
                  <a:outerShdw blurRad="38100" dist="38100" dir="2700000" algn="tl">
                    <a:schemeClr val="bg2"/>
                  </a:outerShdw>
                </a:effectLst>
                <a:latin typeface="Times New Roman" pitchFamily="18" charset="0"/>
                <a:ea typeface="仿宋_GB2312" pitchFamily="49" charset="-122"/>
              </a:rPr>
              <a:t>销售细化</a:t>
            </a:r>
            <a:endParaRPr>
              <a:solidFill>
                <a:schemeClr val="tx1"/>
              </a:solidFill>
              <a:effectLst>
                <a:outerShdw blurRad="38100" dist="38100" dir="2700000" algn="tl">
                  <a:schemeClr val="bg2"/>
                </a:outerShdw>
              </a:effectLst>
              <a:latin typeface="Times New Roman" pitchFamily="18" charset="0"/>
              <a:ea typeface="仿宋_GB2312" pitchFamily="49" charset="-122"/>
            </a:endParaRPr>
          </a:p>
        </p:txBody>
      </p:sp>
      <p:pic>
        <p:nvPicPr>
          <p:cNvPr id="77827" name=""/>
          <p:cNvPicPr/>
          <p:nvPr/>
        </p:nvPicPr>
        <p:blipFill>
          <a:blip r:embed="rId2"/>
          <a:stretch>
            <a:fillRect/>
          </a:stretch>
        </p:blipFill>
        <p:spPr>
          <a:xfrm>
            <a:off x="0" y="838200"/>
            <a:ext cx="9144000" cy="5791200"/>
          </a:xfrm>
          <a:prstGeom prst="rect">
            <a:avLst/>
          </a:prstGeom>
          <a:noFill/>
          <a:ln>
            <a:noFill/>
            <a:miter lim="800000"/>
          </a:ln>
        </p:spPr>
      </p:pic>
      <p:sp>
        <p:nvSpPr>
          <p:cNvPr id="77828" name="Date Placeholder 3"/>
          <p:cNvSpPr>
            <a:spLocks noGrp="1"/>
          </p:cNvSpPr>
          <p:nvPr>
            <p:ph type="dt" sz="half" idx="2"/>
          </p:nvPr>
        </p:nvSpPr>
        <p:spPr/>
        <p:txBody>
          <a:bodyPr/>
          <a:lstStyle/>
          <a:p>
            <a:pPr lvl="0"/>
            <a:endParaRPr kumimoji="0" sz="1200">
              <a:latin typeface="Garamond" pitchFamily="18" charset="0"/>
            </a:endParaRPr>
          </a:p>
        </p:txBody>
      </p:sp>
      <p:sp>
        <p:nvSpPr>
          <p:cNvPr id="77829" name="Footer Placeholder 4"/>
          <p:cNvSpPr>
            <a:spLocks noGrp="1"/>
          </p:cNvSpPr>
          <p:nvPr>
            <p:ph type="ftr" sz="quarter" idx="3"/>
          </p:nvPr>
        </p:nvSpPr>
        <p:spPr/>
        <p:txBody>
          <a:bodyPr/>
          <a:lstStyle/>
          <a:p>
            <a:pPr lvl="0" algn="ctr"/>
            <a:fld id="{795FEFAA-B4B3-4311-8675-CD1C9FD1F782}" type="footer">
              <a:rPr kumimoji="0" sz="1200">
                <a:latin typeface="Garamond" pitchFamily="18" charset="0"/>
              </a:rPr>
              <a:t/>
            </a:fld>
            <a:endParaRPr kumimoji="0" sz="1200">
              <a:latin typeface="Garamond" pitchFamily="18" charset="0"/>
            </a:endParaRPr>
          </a:p>
        </p:txBody>
      </p:sp>
    </p:spTree>
  </p:cSld>
  <p:clrMapOvr>
    <a:masterClrMapping/>
  </p:clrMapOvr>
  <mc:AlternateContent>
    <mc:Choice xmlns:p14="http://schemas.microsoft.com/office/powerpoint/2010/main" Requires="p14">
      <p:transition p14:dur="1200">
        <p:dissolve/>
      </p:transition>
    </mc:Choice>
    <mc:Fallback>
      <p:transition>
        <p:dissolve/>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https://d.book118.com/457123146036006044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a:dk1>
        <a:srgbClr val="000000"/>
      </a:dk1>
      <a:lt1>
        <a:srgbClr val="FFFFFF"/>
      </a:lt1>
      <a:dk2>
        <a:srgbClr val="006633"/>
      </a:dk2>
      <a:lt2>
        <a:srgbClr val="5F5F5F"/>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820000"/>
        </a:lt1>
        <a:dk2>
          <a:srgbClr val="FFFFFF"/>
        </a:dk2>
        <a:lt2>
          <a:srgbClr val="333333"/>
        </a:lt2>
        <a:accent1>
          <a:srgbClr val="FF9900"/>
        </a:accent1>
        <a:accent2>
          <a:srgbClr val="CC3300"/>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CCCCFF"/>
        </a:dk1>
        <a:lt1>
          <a:srgbClr val="0B0506"/>
        </a:lt1>
        <a:dk2>
          <a:srgbClr val="FFFFFF"/>
        </a:dk2>
        <a:lt2>
          <a:srgbClr val="333333"/>
        </a:lt2>
        <a:accent1>
          <a:srgbClr val="3366CC"/>
        </a:accent1>
        <a:accent2>
          <a:srgbClr val="3333CC"/>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FFFFFF"/>
        </a:dk1>
        <a:lt1>
          <a:srgbClr val="221013"/>
        </a:lt1>
        <a:dk2>
          <a:srgbClr val="FFFFFF"/>
        </a:dk2>
        <a:lt2>
          <a:srgbClr val="333333"/>
        </a:lt2>
        <a:accent1>
          <a:srgbClr val="CC3300"/>
        </a:accent1>
        <a:accent2>
          <a:srgbClr val="CC9900"/>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FFFFFF"/>
        </a:dk1>
        <a:lt1>
          <a:srgbClr val="0000CC"/>
        </a:lt1>
        <a:dk2>
          <a:srgbClr val="FFFFFF"/>
        </a:dk2>
        <a:lt2>
          <a:srgbClr val="11054B"/>
        </a:lt2>
        <a:accent1>
          <a:srgbClr val="FF6600"/>
        </a:accent1>
        <a:accent2>
          <a:srgbClr val="FF3300"/>
        </a:accent2>
        <a:accent3>
          <a:srgbClr val="9BBB59"/>
        </a:accent3>
        <a:accent4>
          <a:srgbClr val="8064A2"/>
        </a:accent4>
        <a:accent5>
          <a:srgbClr val="4BACC6"/>
        </a:accent5>
        <a:accent6>
          <a:srgbClr val="F79646"/>
        </a:accent6>
        <a:hlink>
          <a:srgbClr val="CC9900"/>
        </a:hlink>
        <a:folHlink>
          <a:srgbClr val="B2B2B2"/>
        </a:folHlink>
      </a:clrScheme>
    </a:extraClrScheme>
    <a:extraClrScheme>
      <a:clrScheme name="">
        <a:dk1>
          <a:srgbClr val="F8F8F8"/>
        </a:dk1>
        <a:lt1>
          <a:srgbClr val="002600"/>
        </a:lt1>
        <a:dk2>
          <a:srgbClr val="FAFACC"/>
        </a:dk2>
        <a:lt2>
          <a:srgbClr val="9B8D65"/>
        </a:lt2>
        <a:accent1>
          <a:srgbClr val="CC9933"/>
        </a:accent1>
        <a:accent2>
          <a:srgbClr val="8F9967"/>
        </a:accent2>
        <a:accent3>
          <a:srgbClr val="9BBB59"/>
        </a:accent3>
        <a:accent4>
          <a:srgbClr val="8064A2"/>
        </a:accent4>
        <a:accent5>
          <a:srgbClr val="4BACC6"/>
        </a:accent5>
        <a:accent6>
          <a:srgbClr val="F79646"/>
        </a:accent6>
        <a:hlink>
          <a:srgbClr val="336600"/>
        </a:hlink>
        <a:folHlink>
          <a:srgbClr val="808000"/>
        </a:folHlink>
      </a:clrScheme>
    </a:extraClrScheme>
    <a:extraClrScheme>
      <a:clrScheme name="">
        <a:dk1>
          <a:srgbClr val="FFFFFF"/>
        </a:dk1>
        <a:lt1>
          <a:srgbClr val="006699"/>
        </a:lt1>
        <a:dk2>
          <a:srgbClr val="FFFFFF"/>
        </a:dk2>
        <a:lt2>
          <a:srgbClr val="333333"/>
        </a:lt2>
        <a:accent1>
          <a:srgbClr val="CC9900"/>
        </a:accent1>
        <a:accent2>
          <a:srgbClr val="FF9900"/>
        </a:accent2>
        <a:accent3>
          <a:srgbClr val="9BBB59"/>
        </a:accent3>
        <a:accent4>
          <a:srgbClr val="8064A2"/>
        </a:accent4>
        <a:accent5>
          <a:srgbClr val="4BACC6"/>
        </a:accent5>
        <a:accent6>
          <a:srgbClr val="F79646"/>
        </a:accent6>
        <a:hlink>
          <a:srgbClr val="FFCC00"/>
        </a:hlink>
        <a:folHlink>
          <a:srgbClr val="706F37"/>
        </a:folHlink>
      </a:clrScheme>
    </a:extraClrScheme>
    <a:extraClrScheme>
      <a:clrScheme name="">
        <a:dk1>
          <a:srgbClr val="000000"/>
        </a:dk1>
        <a:lt1>
          <a:srgbClr val="FFFFFF"/>
        </a:lt1>
        <a:dk2>
          <a:srgbClr val="006633"/>
        </a:dk2>
        <a:lt2>
          <a:srgbClr val="5F5F5F"/>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extraClrScheme>
    <a:extraClrScheme>
      <a:clrScheme name="">
        <a:dk1>
          <a:srgbClr val="000000"/>
        </a:dk1>
        <a:lt1>
          <a:srgbClr val="FFFFFF"/>
        </a:lt1>
        <a:dk2>
          <a:srgbClr val="CC0000"/>
        </a:dk2>
        <a:lt2>
          <a:srgbClr val="666699"/>
        </a:lt2>
        <a:accent1>
          <a:srgbClr val="808080"/>
        </a:accent1>
        <a:accent2>
          <a:srgbClr val="999933"/>
        </a:accent2>
        <a:accent3>
          <a:srgbClr val="9BBB59"/>
        </a:accent3>
        <a:accent4>
          <a:srgbClr val="8064A2"/>
        </a:accent4>
        <a:accent5>
          <a:srgbClr val="4BACC6"/>
        </a:accent5>
        <a:accent6>
          <a:srgbClr val="F79646"/>
        </a:accent6>
        <a:hlink>
          <a:srgbClr val="4C6D80"/>
        </a:hlink>
        <a:folHlink>
          <a:srgbClr val="B2B2B2"/>
        </a:folHlink>
      </a:clrScheme>
    </a:extraClrScheme>
    <a:extraClrScheme>
      <a:clrScheme name="">
        <a:dk1>
          <a:srgbClr val="000000"/>
        </a:dk1>
        <a:lt1>
          <a:srgbClr val="FFFFFF"/>
        </a:lt1>
        <a:dk2>
          <a:srgbClr val="003399"/>
        </a:dk2>
        <a:lt2>
          <a:srgbClr val="666699"/>
        </a:lt2>
        <a:accent1>
          <a:srgbClr val="009999"/>
        </a:accent1>
        <a:accent2>
          <a:srgbClr val="4C6D4E"/>
        </a:accent2>
        <a:accent3>
          <a:srgbClr val="9BBB59"/>
        </a:accent3>
        <a:accent4>
          <a:srgbClr val="8064A2"/>
        </a:accent4>
        <a:accent5>
          <a:srgbClr val="4BACC6"/>
        </a:accent5>
        <a:accent6>
          <a:srgbClr val="F79646"/>
        </a:accent6>
        <a:hlink>
          <a:srgbClr val="4C6D80"/>
        </a:hlink>
        <a:folHlink>
          <a:srgbClr val="B2B2B2"/>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Override1.xml><?xml version="1.0" encoding="utf-8"?>
<a:themeOverride xmlns:r="http://schemas.openxmlformats.org/officeDocument/2006/relationships" xmlns:a="http://schemas.openxmlformats.org/drawingml/2006/main">
  <a:clrScheme name="">
    <a:dk1>
      <a:srgbClr val="000000"/>
    </a:dk1>
    <a:lt1>
      <a:srgbClr val="FFFFFF"/>
    </a:lt1>
    <a:dk2>
      <a:srgbClr val="006633"/>
    </a:dk2>
    <a:lt2>
      <a:srgbClr val="5F5F5F"/>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238</Paragraphs>
  <Slides>23</Slides>
  <Notes>7</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23</vt:i4>
      </vt:variant>
    </vt:vector>
  </HeadingPairs>
  <TitlesOfParts>
    <vt:vector baseType="lpstr" size="37">
      <vt:lpstr>Arial</vt:lpstr>
      <vt:lpstr>Calibri</vt:lpstr>
      <vt:lpstr>Garamond</vt:lpstr>
      <vt:lpstr>宋体</vt:lpstr>
      <vt:lpstr>Wingdings</vt:lpstr>
      <vt:lpstr>Times New Roman</vt:lpstr>
      <vt:lpstr>楷体_GB2312</vt:lpstr>
      <vt:lpstr>Symbol</vt:lpstr>
      <vt:lpstr>Monotype Sorts</vt:lpstr>
      <vt:lpstr>黑体</vt:lpstr>
      <vt:lpstr>幼圆</vt:lpstr>
      <vt:lpstr>文鼎细圆</vt:lpstr>
      <vt:lpstr>仿宋_GB2312</vt:lpstr>
      <vt:lpstr>Office Theme</vt:lpstr>
      <vt:lpstr>PowerPoint Presentation</vt:lpstr>
      <vt:lpstr>第三章 需求分析</vt:lpstr>
      <vt:lpstr>第三章 需求分析(Requirements Analysis)</vt:lpstr>
      <vt:lpstr>第三章 需求分析</vt:lpstr>
      <vt:lpstr>§1. 需求分析的任务</vt:lpstr>
      <vt:lpstr>PowerPoint Presentation</vt:lpstr>
      <vt:lpstr>PowerPoint Presentation</vt:lpstr>
      <vt:lpstr>PowerPoint Presentation</vt:lpstr>
      <vt:lpstr>PowerPoint Presentation</vt:lpstr>
      <vt:lpstr>§1. 需求分析的任务</vt:lpstr>
      <vt:lpstr>§1. 需求分析的任务</vt:lpstr>
      <vt:lpstr>§1. 需求分析的任务</vt:lpstr>
      <vt:lpstr>PowerPoint Presentation</vt:lpstr>
      <vt:lpstr>PowerPoint Presentation</vt:lpstr>
      <vt:lpstr>PowerPoint Presentation</vt:lpstr>
      <vt:lpstr>PowerPoint Presentation</vt:lpstr>
      <vt:lpstr>PowerPoint Presentation</vt:lpstr>
      <vt:lpstr>结构化分析方法DFD步骤示例          商店业务处理系统</vt:lpstr>
      <vt:lpstr>PowerPoint Presentation</vt:lpstr>
      <vt:lpstr>PowerPoint Presentation</vt:lpstr>
      <vt:lpstr>第一层数据流图</vt:lpstr>
      <vt:lpstr>加细每一个加工框		       销售细化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2024-09-18T12:10:34.059</cp:lastPrinted>
  <dcterms:created xsi:type="dcterms:W3CDTF">2024-09-18T04:10:34Z</dcterms:created>
  <dcterms:modified xsi:type="dcterms:W3CDTF">2024-09-18T04:10:36Z</dcterms:modified>
</cp:coreProperties>
</file>