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2D658-02B6-470B-97EF-3B9A2E29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3E418-B863-4C76-882E-850D0403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519ED-13F3-40B3-A728-DD36F18BD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418AB-C31F-4D8B-AF79-EDFEC6B8A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74EA23-0B88-4CA9-AA76-8F5052E8C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052CB-F8BC-4D9E-9759-FBBCBB0A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8F32D-116C-41AD-8F01-77DAA4AC4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473AE-00FA-4224-8F58-948E08C03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4782F-C1D1-44B9-B292-FED61118A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EECB58-F1F1-4D60-9C89-BF26F019F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DBC6C-C0D5-43A0-B9A7-D2FE34CE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125056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智慧医疗技术的应用前景与挑战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汇报时间：2024-01-13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智慧医疗技术面临挑战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创新发展策略探讨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智慧医疗技术是指通过运用现代信息技术、通信技术、大数据技术等手段，提升医疗服务效率、改善医疗服务质量、降低医疗成本的一系列技术和方法的总称。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智慧医疗技术的发展经历了数字化、信息化、智能化三个阶段。目前，随着人工智能、大数据等技术的快速发展，智慧医疗技术正处于高速发展阶段。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包括深度学习、自然语言处理、计算机视觉等技术，用于辅助医生进行疾病诊断、治疗方案制定等。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通过对海量医疗数据的挖掘和分析，发现疾病规律、优化医疗资源配置等。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通过医疗设备、传感器等设备的联网，实现医疗数据的实时采集和传输。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提供强大的计算和存储能力，支持智慧医疗应用的运行和数据处理。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973" r="1297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通过远程视频会诊、远程手术指导等方式，缓解医疗资源分布不均的问题。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医疗机器人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辅助医生进行手术操作、康复训练等，提高医疗服务效率和质量。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利用人工智能技术辅助医生进行疾病诊断和治疗方案制定，提高诊断准确性和治疗效果。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通过可穿戴设备、移动应用等手段，对个人健康数据进行监测和管理，提供个性化健康指导。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智慧医疗技术应用前景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通过远程视频、语音或文字交流，患者可向医生咨询健康问题，获取初步诊断和治疗建议。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线上咨询与问诊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利用可穿戴设备和移动应用，实现对患者生理参数的远程监测，为慢性病患者和老年人提供持续的健康管理服务。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远程监测与管理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医生可在线开具电子处方，患者通过在线药店购买药品，实现药品的快速配送到家。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电子处方与药品配送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远程医疗服务拓展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个性化诊疗方案制定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基于患者的基因、生活方式和环境等因素，制定个性化的诊疗方案，提高治疗效果和患者生活质量。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大数据分析与决策支持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通过对海量医疗数据的挖掘和分析，为医生提供基于证据的诊疗建议，辅助医生制定更科学的诊疗方案。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患者参与决策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鼓励患者参与诊疗方案的制定过程，提高患者对治疗方案的认同感和依从性。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医疗资源共享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通过智慧医疗平台，实现不同医疗机构之间的资源共享和协作，提高医疗资源的利用效率。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分级诊疗制度推广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利用智慧医疗技术推动分级诊疗制度的实施，引导患者根据病情选择合适的医疗机构和医生。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医疗服务流程优化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通过流程再造和智能化管理，优化医疗服务流程，减少患者等待时间和提高服务效率。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医疗资源优化配置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通过移动应用、自助终端等渠道，为患者提供便捷的挂号、缴费、查询等服务。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利用社交媒体和患者社区等平台，增强医患之间的互动和交流，提高患者对医疗服务的满意度。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根据患者的需求和偏好，提供个性化的医疗服务和健康管理计划，满足患者的多样化需求。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患者体验提升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智慧医疗技术面临挑战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172" r="391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403" r="394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924" r="349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智慧医疗涉及大量敏感数据，如患者病历、个人信息等，一旦泄露将对患者和医疗机构造成严重影响。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如何在利用数据进行医疗研究和服务的同时，确保患者隐私不被侵犯，是智慧医疗面临的重要问题。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72" r="179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目前智慧医疗领域缺乏统一的技术标准和规范，导致不同系统之间难以实现互联互通，数据共享和交换存在障碍。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智慧医疗技术的研发和应用缺乏相应的行业规范和监管机制，可能导致技术滥用和不良后果。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技术标准与规范缺失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规范缺失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技术标准不统一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智慧医疗涉及医学、计算机科学、数据科学等多个学科领域，跨学科合作不足制约了技术的创新和应用。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医疗机构与科技企业协同难题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医疗机构与科技企业之间的合作存在诸多难题，如合作模式、利益分配、技术对接等。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跨领域合作与协同难题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https://d.book118.com/457125056066006033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2024-09-06T22:11:33.771</cp:lastPrinted>
  <dcterms:created xsi:type="dcterms:W3CDTF">2024-09-06T14:11:33Z</dcterms:created>
  <dcterms:modified xsi:type="dcterms:W3CDTF">2024-09-06T14:11:36Z</dcterms:modified>
</cp:coreProperties>
</file>