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2D030-D58E-43C0-9ED0-F7B0EB76E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72FD4-64E9-4207-8B43-7E4BAC0FB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46115-BF68-4062-B008-2F890561F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4C878-EA15-485E-9B16-A81578E58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12019-E895-4A0D-8C0E-4FABA7C6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64FC8-8CC8-42B9-A303-5AB47A9B5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35FA2-1B33-4CCF-82F9-6CF0EF97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C94FA-9814-4BE9-9F61-443EAA0F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D2F93-0C6E-48B2-989E-F42316409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BCAD6-A54B-43FD-8EC8-486A4DF7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2BA91-6636-41D6-96C1-C8D421C25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2510112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金融行业保密标准培训与案例分析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金融行业保密现状分析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加强金融行业保密工作建议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保密标准是指为保护敏感信息和数据不被未经授权的人员获取、泄露或破坏而制定的一系列规范、技术和管理措施。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在金融行业，保密标准对于维护客户隐私、保障交易安全、防止金融犯罪等方面具有至关重要的作用。同时，保密标准也是金融机构合规经营和风险管理的基础。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保密标准定义与重要性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金融行业保密标准体系主要包括法律法规、监管要求、行业标准和企业内部规定等多个层次。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保密标准体系构成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该体系为金融机构提供了全面的保密指导，确保其在业务运营中能够遵循最佳实践，有效保护客户信息和资产安全。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保密标准体系作用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金融行业保密标准体系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国内保密标准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我国金融行业的保密标准在近年来得到了不断完善，涵盖了数据安全、网络安全、应用安全等多个方面，强调技术和管理并重。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国外保密标准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国际上的金融行业保密标准，如ISO 27001等，更加注重体系化建设和持续改进，强调风险管理在保密工作中的核心地位。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国内外保密标准在目标和原则上具有一致性，但在具体实施和监管要求上存在一定差异。我国金融机构在借鉴国际先进经验的同时，也需要结合国情和行业特点进行有针对性的改进和完善。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国内外保密标准对比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金融行业保密现状分析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金融行业普遍建立了保密制度，包括保密责任、保密管理、保密监督等方面，以确保保密工作的有效实施。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保密制度建设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金融机构通过定期开展保密宣传教育活动，提高员工的保密意识和技能，增强保密工作的全员参与性。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保密宣传教育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随着信息技术的发展，金融机构普遍采用先进的加密技术、防火墙等保密技术手段，确保信息系统的安全。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保密技术手段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金融行业保密工作现状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272" b="82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984" b="13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保密工作存在问题及挑战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技术泄密风险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随着金融科技的快速发展，金融机构面临的技术泄密风险不断增加，如黑客攻击、恶意软件等。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金融机构在处理大量客户数据时，如未采取有效保护措施，可能导致数据泄露事件，损害客户权益和机构声誉。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内部泄密风险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部分员工可能因个人利益或疏忽大意而泄露机密信息，给金融机构带来损失。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通过定期开展保密宣传教育活动，提高员工的保密意识和技能，营造全员参与保密工作的氛围。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加强保密宣传教育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强化保密制度建设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完善保密制度，明确各级人员的保密责任和管理要求，确保保密工作的有效实施。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建立健全保密监督检查机制，定期对金融机构的保密工作进行检查评估，及时发现问题并督促整改。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保密意识培养与提升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保密标准培训内容与方法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深入剖析金融行业相关的保密法规，如《金融机构保密工作规定》等，确保员工明确行业内的保密要求。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详细解读《中华人民共和国保守国家秘密法》，使员工了解保密的基本义务和法律责任。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介绍国际通用的保密标准和最佳实践，如ISO 27001信息安全管理体系等，提升员工的国际视野。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保密法律法规培训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详细阐述各业务环节中的保密操作规范，如客户信息保护、交易数据安全管理等，提高员工业务操作的规范性。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分析金融行业常见的泄密风险点，如网络攻击、内部泄露等，指导员工如何识别和防范风险。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系统讲解企业内部保密制度，包括保密范围、密级划分、保密责任等，确保员工熟悉并遵守相关规定。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保密制度及操作规范培训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数据脱敏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阐述数据脱敏的概念和方法，指导员工如何对数据进行去标识化处理，以保护客户隐私和企业敏感信息。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介绍常用的加密技术和算法原理，如AES、RSA等，使员工了解如何对数据进行有效保护。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讲解网络安全防护手段，如防火墙、入侵检测等，提升员工网络安全意识和技能。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保密技术防范手段培训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https://d.book118.com/457125101120006051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2024-09-24T19:16:11.775</cp:lastPrinted>
  <dcterms:created xsi:type="dcterms:W3CDTF">2024-09-24T11:16:11Z</dcterms:created>
  <dcterms:modified xsi:type="dcterms:W3CDTF">2024-09-24T11:16:13Z</dcterms:modified>
</cp:coreProperties>
</file>