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31752A-22E0-4024-BD9A-7B7831E92E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5EBC84-C1CA-4821-BCEE-97CA149B41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9E4BC9-5755-43F3-9782-F7691FB34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D93C70-4F4B-41F2-8D1B-131230B1BF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522EA5-86AA-4DC5-9B0C-3F4C23AF23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1850EF-9520-4A26-8C2E-2141AA7F74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2D2A50-0849-42A3-A5E7-212533856C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37F787-9AD4-4EA4-91B3-E863925294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C8CA02-305A-4F62-9EC6-E9D1A57509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32EFB9-D848-4944-B2B1-37A7724133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29F3B9-45F0-4480-A1BC-F459015D1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12604210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《数据采集系统》课件</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数据采集系统基本原理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数据采集系统硬件设备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数据采集系统软件编程技术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数据采集系统性能评估与优化方法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实际应用案例分析与讨论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094" r="210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数据采集系统定义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指通过传感器、测量设备等技术手段，将各种模拟或数字信号转换为计算机可识别的数据，并进行传输、处理、存储和显示的系统。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数据采集系统组成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包括传感器、信号调理电路、数据采集器、计算机及相关软件等部分。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数据采集系统工作原理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传感器将非电量转换为电信号，信号调理电路对电信号进行放大、滤波等处理，数据采集器将处理后的信号转换为数字量并进行传输，最终由计算机进行存储、处理及显示。</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数据采集系统概述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317" b="1731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介绍数据采集系统的基本概念、原理、组成及应用，使学生对数据采集系统有全面的了解，并具备一定的系统设计、应用和维护能力。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包括数据采集系统基础知识、传感器原理及应用、信号调理电路设计、数据采集器选型与使用、数据采集系统软件开发等方面。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课件目的与学习内容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学习内容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课件目的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工业自动化</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智能交通</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环境监测</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医疗健康</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数据采集系统应用领域</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用于生产线上的产品检测、质量控制、过程控制等环节，提高生产效率和产品质量。</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用于气象、水文、环保等领域的数据采集和监测，为环境保护和科学研究提供数据支持。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用于车辆检测、交通信号控制、智能停车等方面，提高交通管理水平和安全性能。</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用于医疗设备的数据采集和监测，如心电图、血压计等，为医疗诊断和治疗提供准确数据。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数据采集系统基本原理</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通过传感器等设备获取模拟或数字信号。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信号获取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2681" r="2268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信号调理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采样与量化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对获取的信号进行放大、滤波、隔离等处理，以提高信号质量。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将连续信号转换为离散信号，并进行量化处理，以便于数字系统处理。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0" r="188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包括放大、滤波、运算等电路技术。</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模拟信号处理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采用数字信号处理器（DSP）等技术进行信号的分析、变换和重构。</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数字信号处理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将模拟信号转换为数字信号，以便于计算机等数字系统处理。</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模数转换（A/D转换）</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将数字信号转换为模拟信号，以驱动执行机构等模拟系统。</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数模转换（D/A转换）</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信号处理与转换技术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491" b="3491"/>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包括串行传输、并行传输、USB传输、网络传输等多种方式。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数据传输方式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数据存储介质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数据库技术</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云计算与大数据技术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可采用硬盘、闪存、光盘等多种存储介质进行数据存储。</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采用数据库管理系统（DBMS）对数据进行存储、管理和检索，以提高数据利用率和安全性。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利用云计算和大数据技术对海量数据进行存储、分析和挖掘，以实现更高效的数据利用。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数据传输与存储方式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数据采集系统硬件设备</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光电传感器</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将光信号转换为电信号进行传输和处理，如光电开关、光电编码器等。工作原理是基于光电效应或光敏效应。</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电阻式传感器</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利用电阻值变化来测量物理量，如压力、温度等。工作原理是基于物体的电阻率随温度、压力等因素变化。</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电容式传感器</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将被测量的变化转换为电容量变化，如位移、压力等。工作原理是基于两个平行板之间的电容量与它们之间的距离和介电常数有关。</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电感式传感器</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利用电磁感应原理将被测量转换为电感量变化，如位移、振动等。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传感器类型及工作原理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6034" r="26034"/>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为了消除信号中的噪声和干扰，需要设计合适的滤波电路，如低通、高通、带通滤波器等。</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滤波电路设计</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对于微弱信号，需要设计放大电路进行放大处理，以便后续的数据采集和处理。</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放大电路设计</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为了避免信号之间的相互干扰，需要设计隔离电路进行隔离处理，如光电隔离、电磁隔离等。</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隔离电路设计</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对于非线性传感器输出的信号，需要设计线性化电路进行线性化处理，以便后续的数据处理和分析。</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线性化电路设计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信号调理电路设计要点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数据采集卡类型选择</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根据实际需求选择合适的数据采集卡类型，如PCI、PXI、USB、Ethernet等接口类型的数据采集卡。</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触发模式配置</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根据实际需求配置合适的触发模式，如边沿触发、脉冲宽度触发等，以实现精确的数据采集。</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多通道同步采集配置</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对于多通道数据采集系统，需要配置多通道同步采集功能，以确保各个通道之间的数据采集同步性和一致性。</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分辨率与采样率选择</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根据实际需求选择合适的分辨率和采样率，以满足数据采集的精度和实时性要求。</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数据采集卡选型与配置方法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数据采集系统软件编程技术</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https://d.book118.com/457126042101006044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2024-09-18T22:24:02.740</cp:lastPrinted>
  <dcterms:created xsi:type="dcterms:W3CDTF">2024-09-18T14:24:02Z</dcterms:created>
  <dcterms:modified xsi:type="dcterms:W3CDTF">2024-09-18T14:24:04Z</dcterms:modified>
</cp:coreProperties>
</file>