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D33AB-FE40-474A-BB68-00C80274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34750-7776-4349-B57C-8C69806F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E9FE9-16E6-48D2-820C-F12F8FCBC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47628-F6DF-4961-90C4-DF999938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904D1-0EA7-422B-9783-64EBAD53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D0BF3C-FA53-43F4-A395-9F66B8E4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D0342-B0D6-42ED-B686-AA8DF70F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00F4D-45B1-4FFF-90E3-3EFB8E53C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8BA42-8891-460A-8D0D-17624F82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F1D0-F129-411C-B531-E40DA22C1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27033-3B6C-49B3-926E-836E677E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60431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手术室组织结构与职责分工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手术室安全与质量管理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手术室应与手术科室相接连，还要与血库、监护室、麻醉复苏室等临近。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抓好手术切口感染四条途径的环节管理，即手术室的空气、手术所需的物品、医生护士的手指及病人的皮肤，防止感染，确保手术成功率。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手术室是为病人提供手术及抢救的场所，是医院的重要技术部门。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早期手术室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条件简陋，室内空气消毒采用紫外线照射或化学消毒剂熏蒸等方法。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发展中的手术室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开始采用层流净化技术，对手术室的空气进行高效过滤、消毒。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现代化手术室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不仅空气洁净度达到高标准，而且手术室的布局、设施都更加人性化、智能化。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采用空气洁净技术，对微生物污染采取不同程度的控制，达到控制空间环境中空气洁净度满足各类手术之要求。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符合功能流程与洁污分开的要求，分污染区、清洁区、无菌区，区域间标志明确。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配备有中心供应系统、中心吸引系统、中心供氧系统、手术床、无影灯、电刀、监护仪等先进设施，为手术提供有力保障。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设施先进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建立完善的管理制度和操作规程，确保手术室的规范、高效运行。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管理科学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现代化手术室特点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负责手术室的全面管理和决策，制定手术室发展规划和年度计划。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协助主任工作，分管手术室的部分管理工作，如教学、科研等。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副主任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负责手术室的护理管理工作，组织协调护士团队的工作。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手术室领导层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协助麻醉医生进行麻醉操作，负责麻醉药品的管理和发放，监测患者的生命体征。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巡回护士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负责手术患者的接送、手术器械的清点和管理、手术中的配合等工作。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器械护士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负责手术器械的准备、消毒、保管和传递等工作，确保手术器械的完好和无菌。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护士团队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主刀医生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负责手术操作，完成手术任务，确保手术质量和安全。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负责手术患者的麻醉工作，监测患者的生命体征，确保手术安全。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助手医生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协助主刀医生进行手术操作，负责术中的部分操作任务。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手术室技术员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负责手术室仪器设备的维护、保养和调试，确保设备的正常运行。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消毒供应中心人员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负责手术器械的清洗、消毒、灭菌和供应工作，确保手术器械的无菌状态。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病理科人员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负责手术标本的送检、处理和诊断工作，为手术治疗提供病理依据。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技术支持团队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负责手术室的日常清洁和卫生工作，保持手术室的整洁和无菌状态。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负责手术医生和护士的餐饮服务工作，提供营养、卫生的餐饮保障。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搬运工人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负责手术患者的转运和手术器械、物品的搬运工作。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后勤保障团队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手术室主任职责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协调与各科室、各部门之间的工作关系，确保手术室日常工作的顺利进行。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定期组织手术室内部会议和培训，提高手术室人员的业务水平和综合素质。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负责手术室的全面管理和行政工作，制定手术室工作计划并组织实施。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负责手术室人员、物资、设备、卫生等方面的管理，保障手术安全和质量。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护士长职责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协助手术室主任做好手术室的行政管理和护理工作。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负责手术室护理人员的排班和工作安排，确保手术护理工作的顺利进行。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督促检查手术室各项规章制度的执行情况，严防差错事故的发生。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负责组织护理人员的业务学习和技术培训，提高护理质量和水平。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巡回护士职责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协助麻醉医师进行麻醉前的准备工作，保障麻醉的顺利进行。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负责手术患者的接送和核对工作，确保患者身份和手术部位的准确无误。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负责手术器械、物品的清点和登记工作，防止物品遗留体内。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负责手术过程中的巡回观察，及时发现并处理异常情况。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https://d.book118.com/457126043111006041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2024-09-14T09:29:23.630</cp:lastPrinted>
  <dcterms:created xsi:type="dcterms:W3CDTF">2024-09-14T01:29:23Z</dcterms:created>
  <dcterms:modified xsi:type="dcterms:W3CDTF">2024-09-14T01:29:25Z</dcterms:modified>
</cp:coreProperties>
</file>