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3"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63CBA94-1ADA-4419-A734-7FADE1C6EA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4FA2C2E-304C-4136-91C9-3B3CD068F5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22678E3-3D48-4F4D-AC63-B6BF1EF4C2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B7FEE53-6057-4F7C-8EB3-19D8770B21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60F61F7-BF6C-46E9-B643-826F441EEB7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04A6976-61F5-4A88-AB45-4DA0C03595E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61C312F-5331-4C85-9F18-58BB2592541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DADCF3D-EC12-42B3-8A60-E6942EBC880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9464A2B-D50C-4AE1-A585-8B0962CE5B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4EDE915-AE2E-4808-BFD9-63855379CF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4065F0-155A-4637-9D96-1126DD8E2F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072330" y="1096513"/>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072330" y="3819674"/>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7126111130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针灸在后遗症治疗中的应用</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针灸治疗后遗症的原理
 常见后遗症种类及针灸适应症
 针灸治疗的方法和技术
 针灸刺激参数的选择与优化
 临床案例分析
 针灸的安全性和副作用
 针灸与其他治疗方法的比较
 总结与展望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针灸治疗后遗症的原理</a:t>
            </a:r>
          </a:p>
        </p:txBody>
      </p:sp>
      <p:sp>
        <p:nvSpPr>
          <p:cNvPr id="3" name="Subtitle 2"/>
          <p:cNvSpPr>
            <a:spLocks noGrp="1"/>
          </p:cNvSpPr>
          <p:nvPr>
            <p:ph type="subTitle" idx="1"/>
          </p:nvPr>
        </p:nvSpPr>
        <p:spPr/>
        <p:txBody>
          <a:bodyPr/>
          <a:lstStyle/>
          <a:p>
            <a:r>
              <a:t>针灸在后遗症治疗中的应用</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针灸治疗后遗症的原理</a:t>
            </a:r>
          </a:p>
        </p:txBody>
      </p:sp>
      <p:sp>
        <p:nvSpPr>
          <p:cNvPr id="3" name="Text Placeholder 2"/>
          <p:cNvSpPr>
            <a:spLocks noGrp="1"/>
          </p:cNvSpPr>
          <p:nvPr>
            <p:ph type="body" idx="1"/>
          </p:nvPr>
        </p:nvSpPr>
        <p:spPr/>
        <p:txBody>
          <a:bodyPr/>
          <a:lstStyle/>
          <a:p>
            <a:r>
              <a:t>针灸刺激与神经调节</a:t>
            </a:r>
          </a:p>
        </p:txBody>
      </p:sp>
      <p:sp>
        <p:nvSpPr>
          <p:cNvPr id="4" name="Content Placeholder 3"/>
          <p:cNvSpPr>
            <a:spLocks noGrp="1"/>
          </p:cNvSpPr>
          <p:nvPr>
            <p:ph sz="half" idx="2"/>
          </p:nvPr>
        </p:nvSpPr>
        <p:spPr/>
        <p:txBody>
          <a:bodyPr/>
          <a:lstStyle/>
          <a:p>
            <a:r>
              <a:t>1.针灸通过刺激穴位，能够激活神经末梢，促进神经递质的释放，进而调节神经系统功能。</a:t>
            </a:r>
          </a:p>
          <a:p>
            <a:r>
              <a:t>2.针灸刺激可以引发机体的自我修复机制，促进受损神经的再生与修复。</a:t>
            </a:r>
          </a:p>
          <a:p>
            <a:r>
              <a:t>3.针灸对神经系统的调节作用具有持久性和累积效应，有助于改善后遗症症状。</a:t>
            </a:r>
          </a:p>
          <a:p/>
        </p:txBody>
      </p:sp>
      <p:sp>
        <p:nvSpPr>
          <p:cNvPr id="5" name="Text Placeholder 4"/>
          <p:cNvSpPr>
            <a:spLocks noGrp="1"/>
          </p:cNvSpPr>
          <p:nvPr>
            <p:ph type="body" idx="3"/>
          </p:nvPr>
        </p:nvSpPr>
        <p:spPr/>
        <p:txBody>
          <a:bodyPr/>
          <a:lstStyle/>
          <a:p>
            <a:r>
              <a:t>针灸与血液循环促进</a:t>
            </a:r>
          </a:p>
        </p:txBody>
      </p:sp>
      <p:sp>
        <p:nvSpPr>
          <p:cNvPr id="6" name="Content Placeholder 5"/>
          <p:cNvSpPr>
            <a:spLocks noGrp="1"/>
          </p:cNvSpPr>
          <p:nvPr>
            <p:ph sz="half" idx="4"/>
          </p:nvPr>
        </p:nvSpPr>
        <p:spPr/>
        <p:txBody>
          <a:bodyPr/>
          <a:lstStyle/>
          <a:p>
            <a:r>
              <a:t>1.针灸刺激能够扩张血管，增加局部血流量，提高氧气和营养物质的供应，有助于受损组织的修复。</a:t>
            </a:r>
          </a:p>
          <a:p>
            <a:r>
              <a:t>2.针灸通过调节血液循环，可以降低血液黏稠度，预防血栓形成，减轻后遗症的风险。</a:t>
            </a:r>
          </a:p>
          <a:p>
            <a:r>
              <a:t>3.针灸对血液循环的促进作用，有助于改善肌肉僵硬、疼痛和麻木等后遗症症状。</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针灸治疗后遗症的原理</a:t>
            </a:r>
          </a:p>
        </p:txBody>
      </p:sp>
      <p:sp>
        <p:nvSpPr>
          <p:cNvPr id="3" name="Text Placeholder 2"/>
          <p:cNvSpPr>
            <a:spLocks noGrp="1"/>
          </p:cNvSpPr>
          <p:nvPr>
            <p:ph type="body" idx="1"/>
          </p:nvPr>
        </p:nvSpPr>
        <p:spPr/>
        <p:txBody>
          <a:bodyPr/>
          <a:lstStyle/>
          <a:p>
            <a:r>
              <a:t>针灸与免疫调节</a:t>
            </a:r>
          </a:p>
        </p:txBody>
      </p:sp>
      <p:sp>
        <p:nvSpPr>
          <p:cNvPr id="4" name="Content Placeholder 3"/>
          <p:cNvSpPr>
            <a:spLocks noGrp="1"/>
          </p:cNvSpPr>
          <p:nvPr>
            <p:ph sz="half" idx="2"/>
          </p:nvPr>
        </p:nvSpPr>
        <p:spPr/>
        <p:txBody>
          <a:bodyPr/>
          <a:lstStyle/>
          <a:p>
            <a:r>
              <a:t>1.针灸能够调节免疫系统功能，增强机体的免疫力，抑制炎症反应，减轻后遗症的炎症反应。</a:t>
            </a:r>
          </a:p>
          <a:p>
            <a:r>
              <a:t>2.针灸通过刺激穴位，可以促进免疫细胞的活性，提高机体对病原体的抵抗能力。</a:t>
            </a:r>
          </a:p>
          <a:p>
            <a:r>
              <a:t>3.针灸对免疫系统的调节作用，有助于降低后遗症患者感染的风险，促进康复。</a:t>
            </a:r>
          </a:p>
          <a:p/>
        </p:txBody>
      </p:sp>
      <p:sp>
        <p:nvSpPr>
          <p:cNvPr id="5" name="Text Placeholder 4"/>
          <p:cNvSpPr>
            <a:spLocks noGrp="1"/>
          </p:cNvSpPr>
          <p:nvPr>
            <p:ph type="body" idx="3"/>
          </p:nvPr>
        </p:nvSpPr>
        <p:spPr/>
        <p:txBody>
          <a:bodyPr/>
          <a:lstStyle/>
          <a:p>
            <a:r>
              <a:t>针灸与内分泌调节</a:t>
            </a:r>
          </a:p>
        </p:txBody>
      </p:sp>
      <p:sp>
        <p:nvSpPr>
          <p:cNvPr id="6" name="Content Placeholder 5"/>
          <p:cNvSpPr>
            <a:spLocks noGrp="1"/>
          </p:cNvSpPr>
          <p:nvPr>
            <p:ph sz="half" idx="4"/>
          </p:nvPr>
        </p:nvSpPr>
        <p:spPr/>
        <p:txBody>
          <a:bodyPr/>
          <a:lstStyle/>
          <a:p>
            <a:r>
              <a:t>1.针灸能够调节内分泌系统功能，促进激素的分泌与平衡，有助于改善后遗症患者的内分泌紊乱症状。</a:t>
            </a:r>
          </a:p>
          <a:p>
            <a:r>
              <a:t>2.针灸对内分泌系统的调节作用，可以影响神经递质和激素的水平，进而改善情绪、睡眠和食欲等方面的问题。</a:t>
            </a:r>
          </a:p>
          <a:p>
            <a:r>
              <a:t>3.通过针灸调节内分泌系统，有助于减轻后遗症患者的疲劳、焦虑和抑郁等症状。</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针灸治疗后遗症的原理</a:t>
            </a:r>
          </a:p>
        </p:txBody>
      </p:sp>
      <p:sp>
        <p:nvSpPr>
          <p:cNvPr id="3" name="Text Placeholder 2"/>
          <p:cNvSpPr>
            <a:spLocks noGrp="1"/>
          </p:cNvSpPr>
          <p:nvPr>
            <p:ph type="body" idx="1"/>
          </p:nvPr>
        </p:nvSpPr>
        <p:spPr/>
        <p:txBody>
          <a:bodyPr/>
          <a:lstStyle/>
          <a:p>
            <a:r>
              <a:t>针灸与肌肉紧张缓解</a:t>
            </a:r>
          </a:p>
        </p:txBody>
      </p:sp>
      <p:sp>
        <p:nvSpPr>
          <p:cNvPr id="4" name="Content Placeholder 3"/>
          <p:cNvSpPr>
            <a:spLocks noGrp="1"/>
          </p:cNvSpPr>
          <p:nvPr>
            <p:ph sz="half" idx="2"/>
          </p:nvPr>
        </p:nvSpPr>
        <p:spPr/>
        <p:txBody>
          <a:bodyPr/>
          <a:lstStyle/>
          <a:p>
            <a:r>
              <a:t>1.针灸通过刺激穴位，能够缓解肌肉的紧张和痉挛，改善肌肉疲劳和疼痛等症状。</a:t>
            </a:r>
          </a:p>
          <a:p>
            <a:r>
              <a:t>2.针灸可以调节肌肉纤维的收缩和舒张，提高肌肉的运动能力和协调性。</a:t>
            </a:r>
          </a:p>
          <a:p>
            <a:r>
              <a:t>3.针灸对肌肉紧张的缓解作用，有助于改善后遗症患者的肌肉僵硬、痉挛和疼痛等症状，提高生活质量。</a:t>
            </a:r>
          </a:p>
          <a:p/>
        </p:txBody>
      </p:sp>
      <p:sp>
        <p:nvSpPr>
          <p:cNvPr id="5" name="Text Placeholder 4"/>
          <p:cNvSpPr>
            <a:spLocks noGrp="1"/>
          </p:cNvSpPr>
          <p:nvPr>
            <p:ph type="body" idx="3"/>
          </p:nvPr>
        </p:nvSpPr>
        <p:spPr/>
        <p:txBody>
          <a:bodyPr/>
          <a:lstStyle/>
          <a:p>
            <a:r>
              <a:t>针灸与心理调适</a:t>
            </a:r>
          </a:p>
        </p:txBody>
      </p:sp>
      <p:sp>
        <p:nvSpPr>
          <p:cNvPr id="6" name="Content Placeholder 5"/>
          <p:cNvSpPr>
            <a:spLocks noGrp="1"/>
          </p:cNvSpPr>
          <p:nvPr>
            <p:ph sz="half" idx="4"/>
          </p:nvPr>
        </p:nvSpPr>
        <p:spPr/>
        <p:txBody>
          <a:bodyPr/>
          <a:lstStyle/>
          <a:p>
            <a:r>
              <a:t>1.针灸能够影响大脑的神经递质和激素水平，改善情绪和心理状态，有助于减轻后遗症患者的心理压力和负担。</a:t>
            </a:r>
          </a:p>
          <a:p>
            <a:r>
              <a:t>2.通过针灸的刺激作用，可以调节患者的自主神经系统功能，减轻焦虑和抑郁等情绪问题。</a:t>
            </a:r>
          </a:p>
          <a:p>
            <a:r>
              <a:t>3.针灸的心理调适作用，有助于改善后遗症患者的心理状态，提高康复的积极性和效果。</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常见后遗症种类及针灸适应症</a:t>
            </a:r>
          </a:p>
        </p:txBody>
      </p:sp>
      <p:sp>
        <p:nvSpPr>
          <p:cNvPr id="3" name="Subtitle 2"/>
          <p:cNvSpPr>
            <a:spLocks noGrp="1"/>
          </p:cNvSpPr>
          <p:nvPr>
            <p:ph type="subTitle" idx="1"/>
          </p:nvPr>
        </p:nvSpPr>
        <p:spPr/>
        <p:txBody>
          <a:bodyPr/>
          <a:lstStyle/>
          <a:p>
            <a:r>
              <a:t>针灸在后遗症治疗中的应用</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常见后遗症种类及针灸适应症</a:t>
            </a:r>
          </a:p>
        </p:txBody>
      </p:sp>
      <p:sp>
        <p:nvSpPr>
          <p:cNvPr id="3" name="Text Placeholder 2"/>
          <p:cNvSpPr>
            <a:spLocks noGrp="1"/>
          </p:cNvSpPr>
          <p:nvPr>
            <p:ph type="body" idx="1"/>
          </p:nvPr>
        </p:nvSpPr>
        <p:spPr/>
        <p:txBody>
          <a:bodyPr/>
          <a:lstStyle/>
          <a:p>
            <a:r>
              <a:t>神经系统后遗症</a:t>
            </a:r>
          </a:p>
        </p:txBody>
      </p:sp>
      <p:sp>
        <p:nvSpPr>
          <p:cNvPr id="4" name="Content Placeholder 3"/>
          <p:cNvSpPr>
            <a:spLocks noGrp="1"/>
          </p:cNvSpPr>
          <p:nvPr>
            <p:ph sz="half" idx="2"/>
          </p:nvPr>
        </p:nvSpPr>
        <p:spPr/>
        <p:txBody>
          <a:bodyPr/>
          <a:lstStyle/>
          <a:p>
            <a:r>
              <a:t>1.针灸能刺激神经系统恢复，改善运动和感觉功能。</a:t>
            </a:r>
          </a:p>
          <a:p>
            <a:r>
              <a:t>2.针灸对脊髓损伤、脑卒中后遗症等神经系统疾病有明显疗效。</a:t>
            </a:r>
          </a:p>
          <a:p>
            <a:r>
              <a:t>3.针灸结合康复训练，可提高患者的生活质量和自理能力。</a:t>
            </a:r>
          </a:p>
          <a:p/>
        </p:txBody>
      </p:sp>
      <p:sp>
        <p:nvSpPr>
          <p:cNvPr id="5" name="Text Placeholder 4"/>
          <p:cNvSpPr>
            <a:spLocks noGrp="1"/>
          </p:cNvSpPr>
          <p:nvPr>
            <p:ph type="body" idx="3"/>
          </p:nvPr>
        </p:nvSpPr>
        <p:spPr/>
        <p:txBody>
          <a:bodyPr/>
          <a:lstStyle/>
          <a:p>
            <a:r>
              <a:t>疼痛后遗症</a:t>
            </a:r>
          </a:p>
        </p:txBody>
      </p:sp>
      <p:sp>
        <p:nvSpPr>
          <p:cNvPr id="6" name="Content Placeholder 5"/>
          <p:cNvSpPr>
            <a:spLocks noGrp="1"/>
          </p:cNvSpPr>
          <p:nvPr>
            <p:ph sz="half" idx="4"/>
          </p:nvPr>
        </p:nvSpPr>
        <p:spPr/>
        <p:txBody>
          <a:bodyPr/>
          <a:lstStyle/>
          <a:p>
            <a:r>
              <a:t>1.针灸具有镇痛作用，对慢性疼痛和后遗症疼痛有明显缓解作用。</a:t>
            </a:r>
          </a:p>
          <a:p>
            <a:r>
              <a:t>2.针灸可以调节神经递质，改善疼痛感受。</a:t>
            </a:r>
          </a:p>
          <a:p>
            <a:r>
              <a:t>3.针灸对颈肩腰腿痛、头痛等疼痛后遗症疗效显著。</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常见后遗症种类及针灸适应症</a:t>
            </a:r>
          </a:p>
        </p:txBody>
      </p:sp>
      <p:sp>
        <p:nvSpPr>
          <p:cNvPr id="3" name="Text Placeholder 2"/>
          <p:cNvSpPr>
            <a:spLocks noGrp="1"/>
          </p:cNvSpPr>
          <p:nvPr>
            <p:ph type="body" idx="1"/>
          </p:nvPr>
        </p:nvSpPr>
        <p:spPr/>
        <p:txBody>
          <a:bodyPr/>
          <a:lstStyle/>
          <a:p>
            <a:r>
              <a:t>消化系统后遗症</a:t>
            </a:r>
          </a:p>
        </p:txBody>
      </p:sp>
      <p:sp>
        <p:nvSpPr>
          <p:cNvPr id="4" name="Content Placeholder 3"/>
          <p:cNvSpPr>
            <a:spLocks noGrp="1"/>
          </p:cNvSpPr>
          <p:nvPr>
            <p:ph sz="half" idx="2"/>
          </p:nvPr>
        </p:nvSpPr>
        <p:spPr/>
        <p:txBody>
          <a:bodyPr/>
          <a:lstStyle/>
          <a:p>
            <a:r>
              <a:t>1.针灸能调节胃肠道功能，改善消化不良、胃痛等后遗症。</a:t>
            </a:r>
          </a:p>
          <a:p>
            <a:r>
              <a:t>2.针灸对炎症性肠病、胆囊切除术后综合征等消化系统后遗症有治疗作用。</a:t>
            </a:r>
          </a:p>
          <a:p>
            <a:r>
              <a:t>3.针灸结合药物治疗，可提高疗效，减少药物用量。</a:t>
            </a:r>
          </a:p>
          <a:p/>
        </p:txBody>
      </p:sp>
      <p:sp>
        <p:nvSpPr>
          <p:cNvPr id="5" name="Text Placeholder 4"/>
          <p:cNvSpPr>
            <a:spLocks noGrp="1"/>
          </p:cNvSpPr>
          <p:nvPr>
            <p:ph type="body" idx="3"/>
          </p:nvPr>
        </p:nvSpPr>
        <p:spPr/>
        <p:txBody>
          <a:bodyPr/>
          <a:lstStyle/>
          <a:p>
            <a:r>
              <a:t>妇科后遗症</a:t>
            </a:r>
          </a:p>
        </p:txBody>
      </p:sp>
      <p:sp>
        <p:nvSpPr>
          <p:cNvPr id="6" name="Content Placeholder 5"/>
          <p:cNvSpPr>
            <a:spLocks noGrp="1"/>
          </p:cNvSpPr>
          <p:nvPr>
            <p:ph sz="half" idx="4"/>
          </p:nvPr>
        </p:nvSpPr>
        <p:spPr/>
        <p:txBody>
          <a:bodyPr/>
          <a:lstStyle/>
          <a:p>
            <a:r>
              <a:t>1.针灸对妇科手术后遗症，如盆腔疼痛、月经不规律等有治疗作用。</a:t>
            </a:r>
          </a:p>
          <a:p>
            <a:r>
              <a:t>2.针灸可调节内分泌，改善更年期综合征等妇科后遗症。</a:t>
            </a:r>
          </a:p>
          <a:p>
            <a:r>
              <a:t>3.针灸结合中药治疗，可提高治疗效果，改善患者生活质量。</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常见后遗症种类及针灸适应症</a:t>
            </a:r>
          </a:p>
        </p:txBody>
      </p:sp>
      <p:sp>
        <p:nvSpPr>
          <p:cNvPr id="3" name="Text Placeholder 2"/>
          <p:cNvSpPr>
            <a:spLocks noGrp="1"/>
          </p:cNvSpPr>
          <p:nvPr>
            <p:ph type="body" idx="1"/>
          </p:nvPr>
        </p:nvSpPr>
        <p:spPr/>
        <p:txBody>
          <a:bodyPr/>
          <a:lstStyle/>
          <a:p>
            <a:r>
              <a:t>骨关节后遗症</a:t>
            </a:r>
          </a:p>
        </p:txBody>
      </p:sp>
      <p:sp>
        <p:nvSpPr>
          <p:cNvPr id="4" name="Content Placeholder 3"/>
          <p:cNvSpPr>
            <a:spLocks noGrp="1"/>
          </p:cNvSpPr>
          <p:nvPr>
            <p:ph sz="half" idx="2"/>
          </p:nvPr>
        </p:nvSpPr>
        <p:spPr/>
        <p:txBody>
          <a:bodyPr/>
          <a:lstStyle/>
          <a:p>
            <a:r>
              <a:t>1.针灸能改善关节功能，减轻疼痛和僵硬，对骨关节炎等骨关节后遗症有疗效。</a:t>
            </a:r>
          </a:p>
          <a:p>
            <a:r>
              <a:t>2.针灸可以促进骨折愈合，减轻骨折后疼痛和肌肉萎缩。</a:t>
            </a:r>
          </a:p>
          <a:p>
            <a:r>
              <a:t>3.针灸结合物理治疗，可提高疗效，改善患者的运动和日常生活能力。</a:t>
            </a:r>
          </a:p>
          <a:p/>
        </p:txBody>
      </p:sp>
      <p:sp>
        <p:nvSpPr>
          <p:cNvPr id="5" name="Text Placeholder 4"/>
          <p:cNvSpPr>
            <a:spLocks noGrp="1"/>
          </p:cNvSpPr>
          <p:nvPr>
            <p:ph type="body" idx="3"/>
          </p:nvPr>
        </p:nvSpPr>
        <p:spPr/>
        <p:txBody>
          <a:bodyPr/>
          <a:lstStyle/>
          <a:p>
            <a:r>
              <a:t>心理后遗症</a:t>
            </a:r>
          </a:p>
        </p:txBody>
      </p:sp>
      <p:sp>
        <p:nvSpPr>
          <p:cNvPr id="6" name="Content Placeholder 5"/>
          <p:cNvSpPr>
            <a:spLocks noGrp="1"/>
          </p:cNvSpPr>
          <p:nvPr>
            <p:ph sz="half" idx="4"/>
          </p:nvPr>
        </p:nvSpPr>
        <p:spPr/>
        <p:txBody>
          <a:bodyPr/>
          <a:lstStyle/>
          <a:p>
            <a:r>
              <a:t>1.针灸对焦虑、抑郁等心理后遗症有治疗作用，能改善情绪和睡眠。</a:t>
            </a:r>
          </a:p>
          <a:p>
            <a:r>
              <a:t>2.针灸可以调节神经递质，影响情绪和行为，对精神疾病的治疗有辅助作用。</a:t>
            </a:r>
          </a:p>
          <a:p>
            <a:r>
              <a:t>3.针灸结合心理治疗和药物治疗，可提高治疗效果，改善患者的生活质量和心理健康。</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针灸治疗的方法和技术</a:t>
            </a:r>
          </a:p>
        </p:txBody>
      </p:sp>
      <p:sp>
        <p:nvSpPr>
          <p:cNvPr id="3" name="Subtitle 2"/>
          <p:cNvSpPr>
            <a:spLocks noGrp="1"/>
          </p:cNvSpPr>
          <p:nvPr>
            <p:ph type="subTitle" idx="1"/>
          </p:nvPr>
        </p:nvSpPr>
        <p:spPr/>
        <p:txBody>
          <a:bodyPr/>
          <a:lstStyle/>
          <a:p>
            <a:r>
              <a:t>针灸在后遗症治疗中的应用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针灸治疗的方法和技术</a:t>
            </a:r>
          </a:p>
        </p:txBody>
      </p:sp>
      <p:sp>
        <p:nvSpPr>
          <p:cNvPr id="3" name="Text Placeholder 2"/>
          <p:cNvSpPr>
            <a:spLocks noGrp="1"/>
          </p:cNvSpPr>
          <p:nvPr>
            <p:ph type="body" idx="1"/>
          </p:nvPr>
        </p:nvSpPr>
        <p:spPr/>
        <p:txBody>
          <a:bodyPr/>
          <a:lstStyle/>
          <a:p>
            <a:r>
              <a:t>针灸治疗的方法</a:t>
            </a:r>
          </a:p>
        </p:txBody>
      </p:sp>
      <p:sp>
        <p:nvSpPr>
          <p:cNvPr id="4" name="Content Placeholder 3"/>
          <p:cNvSpPr>
            <a:spLocks noGrp="1"/>
          </p:cNvSpPr>
          <p:nvPr>
            <p:ph sz="half" idx="2"/>
          </p:nvPr>
        </p:nvSpPr>
        <p:spPr/>
        <p:txBody>
          <a:bodyPr/>
          <a:lstStyle/>
          <a:p>
            <a:r>
              <a:t>1.传统针灸方法：根据古代经络理论，采用毫针、艾灸、拔罐等技术刺激特定穴位，调节气血运行，达到治疗效果。</a:t>
            </a:r>
          </a:p>
          <a:p>
            <a:r>
              <a:t>2.电针灸：利用微电流刺激穴位，提高针灸效果，适用于神经痛、肌肉痉挛等病症。</a:t>
            </a:r>
          </a:p>
          <a:p>
            <a:r>
              <a:t>3.激光针灸：采用低强度激光照射穴位，具有无痛、无感染等优点，可用于治疗头痛、失眠等病症。</a:t>
            </a:r>
          </a:p>
          <a:p/>
        </p:txBody>
      </p:sp>
      <p:sp>
        <p:nvSpPr>
          <p:cNvPr id="5" name="Text Placeholder 4"/>
          <p:cNvSpPr>
            <a:spLocks noGrp="1"/>
          </p:cNvSpPr>
          <p:nvPr>
            <p:ph type="body" idx="3"/>
          </p:nvPr>
        </p:nvSpPr>
        <p:spPr/>
        <p:txBody>
          <a:bodyPr/>
          <a:lstStyle/>
          <a:p>
            <a:r>
              <a:t>针灸技术的发展趋势</a:t>
            </a:r>
          </a:p>
        </p:txBody>
      </p:sp>
      <p:sp>
        <p:nvSpPr>
          <p:cNvPr id="6" name="Content Placeholder 5"/>
          <p:cNvSpPr>
            <a:spLocks noGrp="1"/>
          </p:cNvSpPr>
          <p:nvPr>
            <p:ph sz="half" idx="4"/>
          </p:nvPr>
        </p:nvSpPr>
        <p:spPr/>
        <p:txBody>
          <a:bodyPr/>
          <a:lstStyle/>
          <a:p>
            <a:r>
              <a:t>1.智能化针灸：结合人工智能技术，实现穴位定位、刺激参数调整的自动化，提高针灸治疗的精准度和效果。</a:t>
            </a:r>
          </a:p>
          <a:p>
            <a:r>
              <a:t>2.微创手术：结合现代微创技术，减少针灸过程中的创伤和疼痛，提高患者舒适度。</a:t>
            </a:r>
          </a:p>
          <a:p>
            <a:r>
              <a:t>3.远程医疗：利用互联网技术，实现远程针灸治疗，方便患者接受治疗，降低医疗成本。</a:t>
            </a:r>
          </a:p>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针灸治疗的方法和技术</a:t>
            </a:r>
          </a:p>
        </p:txBody>
      </p:sp>
      <p:sp>
        <p:nvSpPr>
          <p:cNvPr id="3" name="Text Placeholder 2"/>
          <p:cNvSpPr>
            <a:spLocks noGrp="1"/>
          </p:cNvSpPr>
          <p:nvPr>
            <p:ph type="body" idx="1"/>
          </p:nvPr>
        </p:nvSpPr>
        <p:spPr/>
        <p:txBody>
          <a:bodyPr/>
          <a:lstStyle/>
          <a:p>
            <a:r>
              <a:t>针灸在后遗症治疗中的应用</a:t>
            </a:r>
          </a:p>
        </p:txBody>
      </p:sp>
      <p:sp>
        <p:nvSpPr>
          <p:cNvPr id="4" name="Content Placeholder 3"/>
          <p:cNvSpPr>
            <a:spLocks noGrp="1"/>
          </p:cNvSpPr>
          <p:nvPr>
            <p:ph sz="half" idx="2"/>
          </p:nvPr>
        </p:nvSpPr>
        <p:spPr/>
        <p:txBody>
          <a:bodyPr/>
          <a:lstStyle/>
          <a:p>
            <a:r>
              <a:t>1.针灸对神经系统后遗症的治疗：针灸可以刺激神经系统，促进神经再生和修复，改善运动、感觉等功能障碍。</a:t>
            </a:r>
          </a:p>
          <a:p>
            <a:r>
              <a:t>2.针灸对疼痛后遗症的治疗：针灸可以调节神经递质的释放，缓解疼痛，提高患者的生活质量。</a:t>
            </a:r>
          </a:p>
          <a:p>
            <a:r>
              <a:t>3.针灸对心理后遗症的治疗：针灸可以调节情绪，改善焦虑、抑郁等心理后遗症，提高患者的心理健康水平。</a:t>
            </a:r>
          </a:p>
          <a:p>
            <a:r>
              <a:t>以上内容仅供参考，具体针灸治疗的方法和技术需要根据不同的后遗症类型和患者的具体情况来确定。在进行针灸治疗时，建议选择正规的医疗机构和有经验的医生。</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针灸刺激参数的选择与优化</a:t>
            </a:r>
          </a:p>
        </p:txBody>
      </p:sp>
      <p:sp>
        <p:nvSpPr>
          <p:cNvPr id="3" name="Subtitle 2"/>
          <p:cNvSpPr>
            <a:spLocks noGrp="1"/>
          </p:cNvSpPr>
          <p:nvPr>
            <p:ph type="subTitle" idx="1"/>
          </p:nvPr>
        </p:nvSpPr>
        <p:spPr/>
        <p:txBody>
          <a:bodyPr/>
          <a:lstStyle/>
          <a:p>
            <a:r>
              <a:t>针灸在后遗症治疗中的应用</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针灸刺激参数的选择与优化</a:t>
            </a:r>
          </a:p>
        </p:txBody>
      </p:sp>
      <p:sp>
        <p:nvSpPr>
          <p:cNvPr id="3" name="Text Placeholder 2"/>
          <p:cNvSpPr>
            <a:spLocks noGrp="1"/>
          </p:cNvSpPr>
          <p:nvPr>
            <p:ph type="body" idx="1"/>
          </p:nvPr>
        </p:nvSpPr>
        <p:spPr/>
        <p:txBody>
          <a:bodyPr/>
          <a:lstStyle/>
          <a:p>
            <a:r>
              <a:t>针灸刺激参数的选择</a:t>
            </a:r>
          </a:p>
        </p:txBody>
      </p:sp>
      <p:sp>
        <p:nvSpPr>
          <p:cNvPr id="4" name="Content Placeholder 3"/>
          <p:cNvSpPr>
            <a:spLocks noGrp="1"/>
          </p:cNvSpPr>
          <p:nvPr>
            <p:ph sz="half" idx="2"/>
          </p:nvPr>
        </p:nvSpPr>
        <p:spPr/>
        <p:txBody>
          <a:bodyPr/>
          <a:lstStyle/>
          <a:p>
            <a:r>
              <a:t>1.刺激强度的选择：针灸刺激的强度应根据患者的病情、体质和反应进行调整。一般来说，对于年老体弱的患者，应选择较低的刺激强度；对于年轻、体质较好的患者，可以适当增加刺激强度。</a:t>
            </a:r>
          </a:p>
          <a:p>
            <a:r>
              <a:t>2.刺激时间的选择：针灸刺激的时间应根据患者的病情和疗程来制定。一般来说，对于急性病症，刺激时间可以适当缩短；对于慢性病症，刺激时间可以适当延长。</a:t>
            </a:r>
          </a:p>
          <a:p/>
        </p:txBody>
      </p:sp>
      <p:sp>
        <p:nvSpPr>
          <p:cNvPr id="5" name="Text Placeholder 4"/>
          <p:cNvSpPr>
            <a:spLocks noGrp="1"/>
          </p:cNvSpPr>
          <p:nvPr>
            <p:ph type="body" idx="3"/>
          </p:nvPr>
        </p:nvSpPr>
        <p:spPr/>
        <p:txBody>
          <a:bodyPr/>
          <a:lstStyle/>
          <a:p>
            <a:r>
              <a:t>针灸刺激参数的优化</a:t>
            </a:r>
          </a:p>
        </p:txBody>
      </p:sp>
      <p:sp>
        <p:nvSpPr>
          <p:cNvPr id="6" name="Content Placeholder 5"/>
          <p:cNvSpPr>
            <a:spLocks noGrp="1"/>
          </p:cNvSpPr>
          <p:nvPr>
            <p:ph sz="half" idx="4"/>
          </p:nvPr>
        </p:nvSpPr>
        <p:spPr/>
        <p:txBody>
          <a:bodyPr/>
          <a:lstStyle/>
          <a:p>
            <a:r>
              <a:t>1.个体化治疗：针灸刺激参数应根据每个患者的具体情况进行优化，确保治疗效果最大化。</a:t>
            </a:r>
          </a:p>
          <a:p>
            <a:r>
              <a:t>2.参数调整：在治疗过程中，应根据患者的反应和疗效及时调整针灸刺激参数，以达到最佳治疗效果。</a:t>
            </a:r>
          </a:p>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针灸刺激参数的选择与优化</a:t>
            </a:r>
          </a:p>
        </p:txBody>
      </p:sp>
      <p:sp>
        <p:nvSpPr>
          <p:cNvPr id="3" name="Text Placeholder 2"/>
          <p:cNvSpPr>
            <a:spLocks noGrp="1"/>
          </p:cNvSpPr>
          <p:nvPr>
            <p:ph type="body" idx="1"/>
          </p:nvPr>
        </p:nvSpPr>
        <p:spPr/>
        <p:txBody>
          <a:bodyPr/>
          <a:lstStyle/>
          <a:p>
            <a:r>
              <a:t>针灸刺激频率的选择</a:t>
            </a:r>
          </a:p>
        </p:txBody>
      </p:sp>
      <p:sp>
        <p:nvSpPr>
          <p:cNvPr id="4" name="Content Placeholder 3"/>
          <p:cNvSpPr>
            <a:spLocks noGrp="1"/>
          </p:cNvSpPr>
          <p:nvPr>
            <p:ph sz="half" idx="2"/>
          </p:nvPr>
        </p:nvSpPr>
        <p:spPr/>
        <p:txBody>
          <a:bodyPr/>
          <a:lstStyle/>
          <a:p>
            <a:r>
              <a:t>1.低频刺激：对于疼痛、痉挛等症状，可以选择较低的刺激频率。</a:t>
            </a:r>
          </a:p>
          <a:p>
            <a:r>
              <a:t>2.高频刺激：对于肌肉萎缩、瘫痪等症状，可以选择较高的刺激频率。</a:t>
            </a:r>
          </a:p>
          <a:p/>
        </p:txBody>
      </p:sp>
      <p:sp>
        <p:nvSpPr>
          <p:cNvPr id="5" name="Text Placeholder 4"/>
          <p:cNvSpPr>
            <a:spLocks noGrp="1"/>
          </p:cNvSpPr>
          <p:nvPr>
            <p:ph type="body" idx="3"/>
          </p:nvPr>
        </p:nvSpPr>
        <p:spPr/>
        <p:txBody>
          <a:bodyPr/>
          <a:lstStyle/>
          <a:p>
            <a:r>
              <a:t>针灸刺激波形的选择</a:t>
            </a:r>
          </a:p>
        </p:txBody>
      </p:sp>
      <p:sp>
        <p:nvSpPr>
          <p:cNvPr id="6" name="Content Placeholder 5"/>
          <p:cNvSpPr>
            <a:spLocks noGrp="1"/>
          </p:cNvSpPr>
          <p:nvPr>
            <p:ph sz="half" idx="4"/>
          </p:nvPr>
        </p:nvSpPr>
        <p:spPr/>
        <p:txBody>
          <a:bodyPr/>
          <a:lstStyle/>
          <a:p>
            <a:r>
              <a:t>1.常见的波形：方波、正弦波、三角波等。</a:t>
            </a:r>
          </a:p>
          <a:p>
            <a:r>
              <a:t>2.波形的选择：应根据治疗目的和患者的反应选择合适的波形。</a:t>
            </a:r>
          </a:p>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https://d.book118.com/457126111130006035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97</Paragraphs>
  <Slides>17</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17</vt:i4>
      </vt:variant>
    </vt:vector>
  </HeadingPairs>
  <TitlesOfParts>
    <vt:vector baseType="lpstr" size="29">
      <vt:lpstr>Arial</vt:lpstr>
      <vt:lpstr>Calibri</vt:lpstr>
      <vt:lpstr>黑体</vt:lpstr>
      <vt:lpstr>微软雅黑</vt:lpstr>
      <vt:lpstr>Wingdings</vt:lpstr>
      <vt:lpstr>Agency FB</vt:lpstr>
      <vt:lpstr>Adobe 宋体 Std L</vt:lpstr>
      <vt:lpstr>Franklin Gothic Book</vt:lpstr>
      <vt:lpstr>宋体</vt:lpstr>
      <vt:lpstr>仿宋_GB2312</vt:lpstr>
      <vt:lpstr>幼圆</vt:lpstr>
      <vt:lpstr>Office Theme</vt:lpstr>
      <vt:lpstr>PowerPoint Presentation</vt:lpstr>
      <vt:lpstr>PowerPoint Presentation</vt:lpstr>
      <vt:lpstr> 针灸治疗后遗症的原理</vt:lpstr>
      <vt:lpstr> 针灸治疗后遗症的原理</vt:lpstr>
      <vt:lpstr> 针灸治疗后遗症的原理</vt:lpstr>
      <vt:lpstr> 针灸治疗后遗症的原理</vt:lpstr>
      <vt:lpstr> 常见后遗症种类及针灸适应症</vt:lpstr>
      <vt:lpstr> 常见后遗症种类及针灸适应症</vt:lpstr>
      <vt:lpstr> 常见后遗症种类及针灸适应症</vt:lpstr>
      <vt:lpstr> 常见后遗症种类及针灸适应症</vt:lpstr>
      <vt:lpstr> 针灸治疗的方法和技术</vt:lpstr>
      <vt:lpstr> 针灸治疗的方法和技术</vt:lpstr>
      <vt:lpstr> 针灸治疗的方法和技术</vt:lpstr>
      <vt:lpstr> 针灸刺激参数的选择与优化</vt:lpstr>
      <vt:lpstr> 针灸刺激参数的选择与优化</vt:lpstr>
      <vt:lpstr> 针灸刺激参数的选择与优化</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2024-09-10T06:42:16.999</cp:lastPrinted>
  <dcterms:created xsi:type="dcterms:W3CDTF">2024-09-09T22:42:17Z</dcterms:created>
  <dcterms:modified xsi:type="dcterms:W3CDTF">2024-09-09T22:42:19Z</dcterms:modified>
</cp:coreProperties>
</file>