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09"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tags" Target="tags/tag488.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203293-0DC3-43D7-963D-B2AECA597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49FCA-7F2D-45B3-B763-C3938C3AF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73C289-BB48-4AAA-BD3C-83FB4ADFF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F57DF9-349F-4C36-8C75-4A76600E02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DFA24C-DBAF-4F15-8A9E-0929634AAF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C4C678-7B1D-447A-8D44-DB1E9BD60D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FA51EC-BB83-42BB-9A5E-912B945C0C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863BCD-564B-4D92-B7B3-C0149534D5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40563B-E993-47A2-9F52-89A0BBC3A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9F19B-220A-41D7-9BE7-1F1DA432A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9D41B7-4926-4CE0-95FB-E4378BFC4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30" Type="http://schemas.openxmlformats.org/officeDocument/2006/relationships/tags" Target="../tags/tag417.xml" /><Relationship Id="rId31" Type="http://schemas.openxmlformats.org/officeDocument/2006/relationships/tags" Target="../tags/tag418.xml" /><Relationship Id="rId32" Type="http://schemas.openxmlformats.org/officeDocument/2006/relationships/tags" Target="../tags/tag419.xml" /><Relationship Id="rId33" Type="http://schemas.openxmlformats.org/officeDocument/2006/relationships/tags" Target="../tags/tag420.xml" /><Relationship Id="rId34" Type="http://schemas.openxmlformats.org/officeDocument/2006/relationships/tags" Target="../tags/tag421.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7.xml" /><Relationship Id="rId2" Type="http://schemas.openxmlformats.org/officeDocument/2006/relationships/notesSlide" Target="../notesSlides/notesSlide2.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tags" Target="../tags/tag424.xml" /><Relationship Id="rId6" Type="http://schemas.openxmlformats.org/officeDocument/2006/relationships/tags" Target="../tags/tag425.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3.xml" /><Relationship Id="rId3" Type="http://schemas.openxmlformats.org/officeDocument/2006/relationships/tags" Target="../tags/tag428.xml" /><Relationship Id="rId4" Type="http://schemas.openxmlformats.org/officeDocument/2006/relationships/tags" Target="../tags/tag42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6.xml" /><Relationship Id="rId2" Type="http://schemas.openxmlformats.org/officeDocument/2006/relationships/notesSlide" Target="../notesSlides/notesSlide4.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tags" Target="../tags/tag433.xml" /><Relationship Id="rId6" Type="http://schemas.openxmlformats.org/officeDocument/2006/relationships/tags" Target="../tags/tag434.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3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5.xml" /><Relationship Id="rId2" Type="http://schemas.openxmlformats.org/officeDocument/2006/relationships/notesSlide" Target="../notesSlides/notesSlide6.xml" /><Relationship Id="rId3" Type="http://schemas.openxmlformats.org/officeDocument/2006/relationships/tags" Target="../tags/tag440.xml" /><Relationship Id="rId4" Type="http://schemas.openxmlformats.org/officeDocument/2006/relationships/tags" Target="../tags/tag441.xml" /><Relationship Id="rId5" Type="http://schemas.openxmlformats.org/officeDocument/2006/relationships/tags" Target="../tags/tag442.xml" /><Relationship Id="rId6" Type="http://schemas.openxmlformats.org/officeDocument/2006/relationships/tags" Target="../tags/tag443.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4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1.xml" /><Relationship Id="rId2" Type="http://schemas.openxmlformats.org/officeDocument/2006/relationships/notesSlide" Target="../notesSlides/notesSlide7.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tags" Target="../tags/tag448.xml" /><Relationship Id="rId6" Type="http://schemas.openxmlformats.org/officeDocument/2006/relationships/tags" Target="../tags/tag449.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5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5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0.xml" /><Relationship Id="rId2" Type="http://schemas.openxmlformats.org/officeDocument/2006/relationships/notesSlide" Target="../notesSlides/notesSlide9.xml" /><Relationship Id="rId3" Type="http://schemas.openxmlformats.org/officeDocument/2006/relationships/tags" Target="../tags/tag455.xml" /><Relationship Id="rId4" Type="http://schemas.openxmlformats.org/officeDocument/2006/relationships/tags" Target="../tags/tag456.xml" /><Relationship Id="rId5" Type="http://schemas.openxmlformats.org/officeDocument/2006/relationships/tags" Target="../tags/tag457.xml" /><Relationship Id="rId6" Type="http://schemas.openxmlformats.org/officeDocument/2006/relationships/tags" Target="../tags/tag458.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5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9.xml" /><Relationship Id="rId2" Type="http://schemas.openxmlformats.org/officeDocument/2006/relationships/notesSlide" Target="../notesSlides/notesSlide11.xml" /><Relationship Id="rId3" Type="http://schemas.openxmlformats.org/officeDocument/2006/relationships/tags" Target="../tags/tag464.xml" /><Relationship Id="rId4" Type="http://schemas.openxmlformats.org/officeDocument/2006/relationships/tags" Target="../tags/tag465.xml" /><Relationship Id="rId5" Type="http://schemas.openxmlformats.org/officeDocument/2006/relationships/tags" Target="../tags/tag466.xml" /><Relationship Id="rId6" Type="http://schemas.openxmlformats.org/officeDocument/2006/relationships/tags" Target="../tags/tag467.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6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8.xml" /><Relationship Id="rId2" Type="http://schemas.openxmlformats.org/officeDocument/2006/relationships/notesSlide" Target="../notesSlides/notesSlide13.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tags" Target="../tags/tag475.xml" /><Relationship Id="rId6" Type="http://schemas.openxmlformats.org/officeDocument/2006/relationships/tags" Target="../tags/tag476.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7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79.xml" /><Relationship Id="rId4" Type="http://schemas.openxmlformats.org/officeDocument/2006/relationships/tags" Target="../tags/tag480.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82.xml" /><Relationship Id="rId4" Type="http://schemas.openxmlformats.org/officeDocument/2006/relationships/tags" Target="../tags/tag483.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3001510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探析模糊语言在商务交际中的语用功能</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模糊语言在商务交际中的语用功能探析</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二、模糊语言在商务交际中的语用功能</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四、结论</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一、模糊语言的定义</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三、使用模糊语言需要注意的问题</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模糊语言在商务交际中的语用功能探析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模糊语言在商务交际中的语用功能探析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商务交际作为商业活动中不可或缺的一环，对于促成商业合作、解决商业纠纷具有重要作用。模糊语言作为一种具有特殊性的语言现象，在商务交际中扮演着重要角色。本次演示将从模糊语言的定义、在商务交际中的语用功能以及使用时应注意的问题等方面进行深入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一、模糊语言的定义</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一、模糊语言的定义</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模糊语言是指表达意义不清晰、不明确或存在一定变动的语言。这种语言形式并非指代含混或界限模糊，而是由于语言本身的局限性，或者出于表达者意图的隐蔽性等原因，导致语言使用者难以进行精确阐述。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二、模糊语言在商务交际中的语用功能</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1、婉转表达与礼貌内涵</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1、婉转表达与礼貌内涵</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商务交际中，模糊语言的婉转表达功能与礼貌内涵尤为突出。在涉及敏感或争议性话题时，精确语言可能会引发不必要的冲突，而模糊语言则可在确保礼貌的同时，为双方留出回旋余地。例如，“我们将在近期内跟进此事”中的“近期”就具有很强的模糊性，它既可理解为“明天”，也可理解为“下个月”，这种表达方式避免了精确时间可能带来的尴尬或冲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2、不确定性及其带来的好处</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2、不确定性及其带来的好处</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模糊语言的另一个重要功能是表达不确定性。在商务交际中，有时我们并不需要或无法确定精确信息，这时就可以利用模糊语言来解决问题。例如，“我们可能需要在未来几天内进一步讨论这个问题”，这里的“未来几天内”就具有很强的不确定性，它既可以理解为“明天”，也可以理解为“下个星期”，这种不确定性给双方留下了更多的协商空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3、灵活性及其应用方式</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3、灵活性及其应用方式</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模糊语言的灵活性使其在商务交际中具有很高的应用价值。在复杂多变的商业环境下，模糊语言可以帮助我们在处理实际问题时更加灵活、机动。例如，“我们将在一定程度上考虑您的意见”，这里的“一定程度上”就具有很强的灵活性，它既可以理解为“充分考虑”，也可以理解为“仅作参考”，这种灵活性使我们在实际操作中可以更加灵活地处理各种复杂情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三、使用模糊语言需要注意的问题</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三、使用模糊语言需要注意的问题</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虽然模糊语言在商务交际中具有诸多优点，但使用时也需要注意以下几个问题：</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1、适度使用：模糊语言的使用应当掌握好度，避免过于含糊或让人产生歧义。在不确定的情况下，应尽量使用明确的语言以确保沟通的有效性。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三、使用模糊语言需要注意的问题</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2、避免误导：虽然模糊语言可以为我们留出一定的回旋余地，但过度的模糊表达可能会让人产生误解或混淆。因此，在使用模糊语言时，一定要确保不会给对方带来错误的引导。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三、使用模糊语言需要注意的问题</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3、配合明确信息：在某些情况下，仅使用模糊语言可能无法有效地传达信息。因此，我们需要在使用模糊语言的同时，结合其他明确的信息来源，以便更好地传达我们的意图。</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https://d.book118.com/457130015102006035</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42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18</Slides>
  <Notes>16</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微软雅黑</vt:lpstr>
      <vt:lpstr>汉仪旗黑-85S</vt:lpstr>
      <vt:lpstr>思源黑体 CN Bold</vt:lpstr>
      <vt:lpstr>仿宋</vt:lpstr>
      <vt:lpstr>Calibri Light</vt:lpstr>
      <vt:lpstr>隶书</vt:lpstr>
      <vt:lpstr>汉仪尚巍手书W</vt:lpstr>
      <vt:lpstr>Office Theme</vt:lpstr>
      <vt:lpstr>探析模糊语言在商务交际中的语用功能</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2024-09-09T23:49:21.098</cp:lastPrinted>
  <dcterms:created xsi:type="dcterms:W3CDTF">2024-09-09T15:49:21Z</dcterms:created>
  <dcterms:modified xsi:type="dcterms:W3CDTF">2024-09-09T15:49:29Z</dcterms:modified>
</cp:coreProperties>
</file>