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70591A-C51C-41E7-B59F-541B44962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D1D1F-F691-4ACE-9BDB-E4FF4D1B3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ABCEA6-326E-40F0-816B-774822491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883B13-30EA-4717-93EB-94C0F6A8AC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57881E-600B-45DD-A4B7-A0FDB408FF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2DB423-2A2E-4C89-96F9-6FAD9FBF98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EA481C-B838-4FC7-947A-495525600B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CBB3D5-0009-4030-8A05-79862F1F1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953958-B054-4F52-8D64-5DD71CE869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54086-FD76-455D-8170-968DE297A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AA2032-7AD5-4F8D-9C3F-637B48FB7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713003611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从伦理角度看医学伦理审查的难题与挑战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医学伦理审查的难题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医学伦理审查的挑战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伦理原则在医学伦理审查中的应用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完善医学伦理审查的对策与建议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保护患者权益</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促进医学进步</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维护社会公正</a:t>
            </a:r>
          </a:p>
        </p:txBody>
      </p:sp>
      <p:pic>
        <p:nvPicPr>
          <p:cNvPr id="5" name="Picture 5"/>
          <p:cNvPicPr>
            <a:picLocks noChangeAspect="1"/>
          </p:cNvPicPr>
          <p:nvPr/>
        </p:nvPicPr>
        <p:blipFill>
          <a:blip r:embed="rId2"/>
          <a:srcRect l="5667" r="5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00" r="5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4499" b="449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医学伦理审查的重要性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医学伦理审查能够确保患者的权益得到尊重和保护，防止他们受到不必要的伤害和风险。</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合理的伦理审查有助于推动医学研究的进步，确保科学研究的可靠性和有效性。</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医学伦理审查能够平衡不同利益相关者的权益，维护社会的公正和公平。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社会责任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医学研究和实践承担着社会责任，从伦理角度审视有助于确保医学行为对社会产生积极影响。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道德标准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从伦理角度审视医学研究和实践，有助于确保医学行为符合道德标准，避免不道德的行为发生。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人权保护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伦理审视强调人的尊严和权利，确保医学实践不侵犯患者的人权和尊严。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伦理角度的审视意义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本报告旨在分析医学伦理审查所面临的难题与挑战，提出相应的解决策略，以促进医学研究的健康发展。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报告将涵盖医学伦理审查的各个方面，包括审查标准、程序、实施及监管等，同时涉及相关的伦理理论、原则及实践案例。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医学伦理审查的难题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研究者的经济利益</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研究者可能因个人经济利益而倾向于支持某些药物或治疗方法，从而损害患者的利益。</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政治与商业干预</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政治力量和商业利益可能干预审查过程，导致审查结果偏离科学和伦理标准。</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医疗机构与制药公司的合作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医疗机构与制药公司之间的紧密合作可能导致审查过程中的利益冲突，影响审查的独立性和公正性。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3647" b="13647"/>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利益冲突问题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信息不对称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患者往往缺乏足够的专业知识，难以理解复杂的医学信息和治疗风险，导致知情同意难以实现。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紧急情况下的决策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在紧急情况下，为了挽救患者的生命，医生可能需要在没有充分知情同意的情况下进行治疗。</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文化与价值观差异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不同文化和价值观背景下的患者对治疗风险和收益的评估可能存在差异，增加了知情同意的难度。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知情同意难题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患者隐私泄露</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医学研究中涉及大量患者隐私信息，如泄露可能对患者造成严重影响。</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数据安全与保密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电子病历等医疗信息系统的普及增加了数据泄露的风险，需要加强技术和管理手段确保数据安全。</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跨境数据传输</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国际合作和跨国研究中涉及的患者隐私数据传输可能面临不同国家和地区的法律和伦理标准差异。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隐私保护挑战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为了追求研究成果和经济利益，一些研究者可能进行数据造假或篡改，严重损害科研诚信。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数据造假与篡改</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学术不端行为如论文抄袭和剽窃在医学领域也时有发生，影响学术声誉和科研质量。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论文抄袭与剽窃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同行评议是科研质量的重要保障，但也可能存在学术腐败现象，如利益交换、关系网等。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同行评议与学术腐败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科研诚信与学术不端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医学伦理审查的挑战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伦理审查标准模糊</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由于缺乏明确的伦理标准，审查过程中往往存在主观性和不确定性，导致决策困难。</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难以预测技术长期影响</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对于某些新兴技术，其长期影响和潜在风险难以预测，使得伦理审查更加复杂。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技术进步速度远超伦理规范制定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新的医疗技术和手段层出不穷，而相应的伦理规范和指导原则往往难以及时跟上。</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技术发展与伦理滞后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不同文化背景下的伦理观念差异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不同国家和地区、不同文化背景下，人们对于生命、健康、疾病和死亡的观念存在巨大差异，这使得制定普适性的医学伦理规范变得困难。</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尊重个体权利与群体利益的平衡</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在多元文化背景下，如何平衡个体权利和群体利益，确保医疗决策既符合伦理原则又能得到广泛认可，是医学伦理审查面临的重要挑战。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跨文化交流与沟通障碍</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在跨国或跨文化的医学研究中，由于语言、文化、价值观等方面的差异，可能导致沟通不畅、误解甚至冲突，进一步增加了伦理审查的难度。</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多元文化背景下的审查挑战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全球化趋势下的跨国审查难题</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在跨国医学研究中，研究者和相关机构的责任和义务往往不够明确，容易导致伦理问题的产生和争议。</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跨国审查中的责任与义务不清</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全球化趋势下，跨国医学研究日益增多，但各国之间的医学伦理审查标准和程序存在差异，缺乏有效的国际合作与协调机制。</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国际合作与协调不足</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不同国家的法律和伦理规范对医学研究的限制和要求各不相同，这给跨国医学研究的伦理审查带来了极大的复杂性。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法律与伦理规范的差异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https://d.book118.com/457130036116006036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2024-09-11T14:49:34.795</cp:lastPrinted>
  <dcterms:created xsi:type="dcterms:W3CDTF">2024-09-11T06:49:34Z</dcterms:created>
  <dcterms:modified xsi:type="dcterms:W3CDTF">2024-09-11T06:49:36Z</dcterms:modified>
</cp:coreProperties>
</file>