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D543AD-37C2-4D7C-AB2F-27133987C7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1F1A39-603C-4005-B118-55B6D920E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A72A01-A351-447D-85E1-B45531D710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109843-6636-423A-A07F-679E598BE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7B9452-BA4E-4647-837E-7FFF4B28A4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830F2C-BE79-490B-8BAB-40821987A8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80ED06-1E02-490E-A637-0B72D3F480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49C49-3337-43B4-912A-455B81576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08733D-B130-4EF2-A44A-6631C6D9B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2E349E-7655-4004-8AEE-12DF901FB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6FC49D-4936-45BB-86BB-AF06B7261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3116400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心理健康的现实意义</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心理健康的定义与重要性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心理健康问题的影响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心理健康问题的预防与干预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心理健康的促进方法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心理健康的现实意义</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心理健康的定义与重要性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045" b="19045"/>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心理健康是指个体在心理、情感和行为上保持相对稳定、协调一致的状态，能够适应生活、工作和社会环境的变化，并具备良好的心理调节能力。</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心理健康不仅包括个体内部的心理平衡，还涉及到人际关系、社会适应和自我实现等方面。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促进个体全面发展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心理健康是个人全面发展的重要组成部分，良好的心理状态有助于提高个体的工作效率、创造力、学习能力和人际交往能力。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提高生活质量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心理健康与生活质量密切相关，心理健康的人更容易感受到幸福和满足，对生活有更高的满意度和积极评价。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预防心理障碍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保持心理健康有助于预防各种心理障碍和疾病，如抑郁症、焦虑症、精神分裂症等，降低患病风险。</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心理健康状况良好的人往往能够更好地适应生活、工作和社会环境，更容易获得满足感和幸福感，从而提高生活质量。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生活质量是心理健康的体现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心理健康状况良好的人更有可能拥有良好的人际关系、更高的工作满意度和更好的社会适应能力，从而提升生活质量。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心理健康对生活质量的影响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良好的生活质量有助于个体保持积极的心态和情绪，增强心理调节能力，进一步促进心理健康。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生活质量对心理健康的反作用</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心理健康与生活质量的关系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心理健康问题的影响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心理健康问题可能导致个体出现持续的情绪低落、焦虑、抑郁等负面情绪，影响生活质量。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影响情绪和情感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降低自我评价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670" r="1167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影响人际关系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心理健康问题可能导致个体自我评价降低，缺乏自信和自尊，难以发挥自身潜力。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心理健康问题可能使个体在人际交往中表现出不适当的行为和情绪反应，影响人际关系。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对个人生活的影响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285" r="2628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958" r="2595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个体心理健康问题可能影响家庭成员之间的关系，导致家庭关系紧张甚至破裂。</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家庭关系紧张</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心理健康问题可能导致个体在社会中增加负担，如犯罪、失业、医疗资源占用等。</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社会负担增加</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对家庭和社会的影响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对学习和工作的影响</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学习成绩下降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心理健康问题可能影响学生的学习动力和注意力，导致学习成绩下降。</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工作效率降低</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心理健康问题可能影响员工的工作效率和质量，增加工作失误和事故的风险。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心理健康问题的预防与干预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https://d.book118.com/457131164002006051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2024-09-23T18:16:55.163</cp:lastPrinted>
  <dcterms:created xsi:type="dcterms:W3CDTF">2024-09-23T10:16:55Z</dcterms:created>
  <dcterms:modified xsi:type="dcterms:W3CDTF">2024-09-23T10:16:57Z</dcterms:modified>
</cp:coreProperties>
</file>