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7BC81-2C80-4868-9488-FEEEC06BD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AECB63-1862-454B-A6CE-0FBD112EB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683EFA-78BD-4B34-A078-EEFD1DBA9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58993A-28B5-48AE-A913-86D2E1ED7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84AAEA-6323-44A6-BA87-5632123EF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7A6C59-4F1A-4CF4-AF6F-C94F853D7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4AA8DB-1FFD-4B24-A6B8-13FD64877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E8BEFD-913B-4859-851B-5DD52CBF6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E7E23D-D615-4E92-AA7A-2BAF749DA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A1733-AB8B-4DF0-B5E9-77909DE2D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438C80-A4AA-4419-8FEE-F25D037919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13202511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中国9h-芴行业市场现状分析及竞争格局与投资发展研究报告(2024-2029版)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中国9h-芴行业市场现状分析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中国9h-芴行业竞争格局分析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中国9h-芴行业发展趋势和前景预测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中国9h-芴行业投资机会和风险分析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随着科技的不断发展，9h-芴作为一种重要的有机化合物，在医药、农药、染料等领域的应用越来越广泛。然而，当前9h-芴市场面临着供需失衡、技术更新换代等问题，亟需进行深入的研究和分析。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本研究报告旨在全面分析中国9h-芴行业市场现状，探究竞争格局，并预测未来的发展趋势，为相关企业和投资者提供决策依据，推动行业的健康发展。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31" r="23431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本研究采用定性和定量相结合的方法，通过收集和整理相关数据，运用统计分析工具进行深入挖掘和分析。同时，结合行业专家访谈和案例研究，对市场现状和未来趋势进行全面评估。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本研究报告涵盖了中国9h-芴行业的整体情况、市场供需状况、竞争格局、技术发展、政策环境以及未来发展趋势等多个方面，旨在为读者提供全面、深入的行业洞察。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中国9h-芴行业市场现状分析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市场规模和增长趋势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近年来，中国9h-芴行业市场规模持续扩大，受益于国内经济的快速发展和产业结构的调整，预计未来几年市场规模仍将保持稳定增长。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随着环保意识的提高和技术的不断进步，9h-芴行业的增长趋势愈发明显。未来几年，市场需求将进一步扩大，竞争格局也将更加激烈。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中国9h-芴行业主要由大型企业、中型企业和小微企业组成。大型企业凭借技术和规模优势占据主导地位，中小型企业则通过专业化、差异化等方式寻求生存和发展空间。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行业结构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目前，大型企业在市场份额中占据主导地位，但中小型企业在某些细分领域和特定市场中具有一定的竞争优势，市场份额也较为可观。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行业结构和市场份额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主要企业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中国9h-芴行业的主要企业包括A公司、B公司、C公司等。这些企业在技术、品牌、渠道等方面具有较强的竞争优势。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竞争力分析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公司的技术实力和产品质量在行业中处于领先地位，同时拥有完善的销售网络和品牌影响力；B公司则注重研发和创新，不断推出新产品和技术，具有较强的市场竞争力；C公司则以服务优势著称，能够为客户提供全方位的服务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主要企业及其竞争力分析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中国9h-芴行业竞争格局分析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中国9h-芴行业呈现出较为激烈的竞争格局。根据市场调研数据，行业内主要企业包括A公司、B公司和C公司等，其中A公司占据了约40%的市场份额，B公司和C公司分别占据约30%和20%。其他小型企业占据剩余的市场份额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的原因主要包括技术门槛较高、产品质量差异较小以及价格战等。由于9h-芴产品的技术含量较高，新进入者需要投入大量资金和时间进行技术研发和人才培养。同时，行业内企业之间的价格竞争也较为激烈，导致利润空间不断压缩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行业竞争格局和市场份额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A公司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作为行业内市场份额最大的企业，A公司在技术研发、生产规模和销售渠道等方面具有较大优势。同时，A公司注重品牌建设和产品质量，具有较强的市场竞争力。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B公司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B公司在9h-芴行业中拥有较高的知名度和口碑，产品线较为丰富，能够满足不同客户的需求。B公司注重产品创新和差异化竞争，通过不断推出新产品和改进现有产品来保持竞争优势。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C公司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C公司在9h-芴行业中具有较强的生产能力和成本优势，产品价格相对较低。C公司注重提高生产效率和降低成本，通过提高产能和优化供应链管理来实现规模经济效应。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行业主要竞争对手分析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https://d.book118.com/457132025112006032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2024-09-05T11:06:43.005</cp:lastPrinted>
  <dcterms:created xsi:type="dcterms:W3CDTF">2024-09-05T03:06:43Z</dcterms:created>
  <dcterms:modified xsi:type="dcterms:W3CDTF">2024-09-05T03:06:45Z</dcterms:modified>
</cp:coreProperties>
</file>