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77764-A368-44F5-A065-452DE0842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23B4B-7882-473E-8ED4-989FED39C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FEB2D-43F8-4484-8661-CBF84DCEA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8CCA3-AEB8-4960-94BB-346531E0D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E3B634-B617-485F-A2D6-A1A901B9D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3CD1B2-B4B0-41E5-B6BF-7A55CCDA9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B79C9-3FF1-4DC7-B538-BBECB31A9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7C91D-8482-42A0-A4B6-8FA8DDF5B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6B735-8454-4DEE-B500-660B19941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00D10-AF91-469E-98BE-A7B09B0E1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6EC35-6728-40E5-AB4B-96428F9F7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32055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尿道下列术后护理PPT\n## 1.尿道下列手术概述及适应症\n### 1.1尿道下列手术的定义与分类\n### 1.2尿道下列手术的适应症\n### 1.3尿道下列手术的禁忌症\n## 2.尿道下列手术前的准备与护理\n### 2.1手术前的检查与评估\n### 2.2手术前的护理措施\n### 2.3患者的心理准备与宣教\n## 3.尿道下列手术后的护理措施\n### 3.1术后生命体征的监测与护理\n### 3.2术后创口的护理与预防感染\n### 3.3术后疼痛管理与舒适护理\n## 4.尿道下列手术后的并发症预防与护理\n### 4.1术后出血与血肿的预防与护理\n### 4.2术后尿潴留与尿失禁的预防与护理\n### 4.3术后尿道狭窄与梗阻的预防与护理\n## 5.尿道下列手术后的康复指导与护理\n### 5.1术后康复期的饮食指导与护理\n### 5.2术后康复期的活动指导与护理\n### 5.3术后康复期的心理指导与护理\n## 6.尿道下列手术后的随访与健康管理\n### 6.1术后的定期随访与检查\n### 6.2术后患者的生活习惯调整与健康管理\n### 6.3术后患者的健康教育与健康促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尿道下列术后护理PPT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尿道下列手术概述及适应症</a:t>
            </a:r>
            <a:endParaRPr/>
          </a:p>
        </p:txBody>
      </p:sp>
      <p:sp>
        <p:nvSpPr>
          <p:cNvPr id="8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8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尿道下裂手术：修复尿道开口在阴茎腹侧的畸形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尿道上裂手术：修复尿道开口在阴茎背侧的畸形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尿道狭窄手术：扩张或修复狭窄的尿道</a:t>
                </a:r>
                <a:endParaRPr/>
              </a:p>
            </p:txBody>
          </p:sp>
          <p:sp>
            <p:nvSpPr>
              <p:cNvPr id="15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尿道下列手术是指修复或重建尿道的手术</a:t>
                </a:r>
                <a:endParaRPr/>
              </a:p>
            </p:txBody>
          </p:sp>
          <p:sp>
            <p:nvSpPr>
              <p:cNvPr id="15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儿童尿道下列手术：适用于年龄较小的患者，手术方法包括分期手术和一次性手术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成人尿道下列手术：适用于年龄较大的患者，手术方法包括修复和重建手术</a:t>
                </a:r>
                <a:endParaRPr/>
              </a:p>
            </p:txBody>
          </p:sp>
          <p:sp>
            <p:nvSpPr>
              <p:cNvPr id="15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手术分类：根据患者的年龄、畸形程度和手术方法进行分类</a:t>
                </a:r>
                <a:endParaRPr/>
              </a:p>
            </p:txBody>
          </p:sp>
          <p:sp>
            <p:nvSpPr>
              <p:cNvPr id="15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尿道下列手术的定义与分类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尿道下裂手术的适应症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尿道开口在阴茎腹侧的畸形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尿道海绵体发育不良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尿道狭窄或梗阻</a:t>
                </a:r>
                <a:endParaRPr/>
              </a:p>
            </p:txBody>
          </p:sp>
          <p:sp>
            <p:nvSpPr>
              <p:cNvPr id="16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尿道上裂手术的适应症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尿道开口在阴茎背侧的畸形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尿道海绵体发育不良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尿道狭窄或梗阻</a:t>
                </a:r>
                <a:endParaRPr/>
              </a:p>
            </p:txBody>
          </p:sp>
          <p:sp>
            <p:nvSpPr>
              <p:cNvPr id="17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尿道狭窄手术的适应症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尿道炎症引起的狭窄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尿道外伤或手术引起的狭窄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尿道结石引起的狭窄</a:t>
                </a:r>
                <a:endParaRPr/>
              </a:p>
            </p:txBody>
          </p:sp>
          <p:sp>
            <p:nvSpPr>
              <p:cNvPr id="17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尿道下列手术的适应症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尿道炎症或感染未控制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严重的心脏病、高血压等疾病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endParaRPr/>
              </a:p>
            </p:txBody>
          </p:sp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尿道下裂手术的禁忌症</a:t>
                </a:r>
                <a:endParaRPr/>
              </a:p>
            </p:txBody>
          </p:sp>
        </p:grpSp>
        <p:grpSp>
          <p:nvGrpSpPr>
            <p:cNvPr id="18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尿道炎症或感染未控制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严重的心脏病、高血压等疾病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endParaRPr/>
              </a:p>
            </p:txBody>
          </p:sp>
          <p:sp>
            <p:nvSpPr>
              <p:cNvPr id="1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尿道上裂手术的禁忌症</a:t>
                </a:r>
                <a:endParaRPr/>
              </a:p>
            </p:txBody>
          </p:sp>
        </p:grpSp>
        <p:grpSp>
          <p:nvGrpSpPr>
            <p:cNvPr id="18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尿道炎症或感染未控制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严重的心脏病、高血压等疾病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endParaRPr/>
              </a:p>
            </p:txBody>
          </p:sp>
          <p:sp>
            <p:nvSpPr>
              <p:cNvPr id="1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尿道狭窄手术的禁忌症</a:t>
                </a:r>
                <a:endParaRPr/>
              </a:p>
            </p:txBody>
          </p:sp>
        </p:grpSp>
      </p:grpSp>
      <p:pic>
        <p:nvPicPr>
          <p:cNvPr id="18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尿道下列手术的禁忌症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尿道下列手术前的准备与护理</a:t>
            </a:r>
            <a:endParaRPr/>
          </a:p>
        </p:txBody>
      </p:sp>
      <p:sp>
        <p:nvSpPr>
          <p:cNvPr id="19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9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一般检查：包括血常规、尿常规、肝肾功能、心电图等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专科检查：包括泌尿系统B超、尿道造影、尿流率测定等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心理评估：评估患者的心理状况和应对能力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1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护理教育：向患者及家属讲解手术相关知识、注意事项和术后康复计划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伤口护理：保持会阴部清洁，预防感染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心理护理：鼓励患者保持良好的心态，增强信心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手术前的护理措施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患者的心理准备与宣教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心理准备：帮助患者了解手术过程、可能出现的并发症和术后康复期</a:t>
                </a:r>
                <a:endParaRPr/>
              </a:p>
            </p:txBody>
          </p:sp>
          <p:cxnSp>
            <p:nvCxnSpPr>
              <p:cNvPr id="22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消除恐惧：通过心理疏导，减轻患者的紧张和恐惧情绪</a:t>
                </a:r>
                <a:endParaRPr/>
              </a:p>
            </p:txBody>
          </p:sp>
        </p:grpSp>
        <p:grpSp>
          <p:nvGrpSpPr>
            <p:cNvPr id="23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健康宣教：讲解术前禁食、禁水、戒烟戒酒等注意事项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尿道下列手术后的护理措施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13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监测生命体征：包括心率、血压、呼吸、体温等</a:t>
                </a:r>
                <a:endParaRPr/>
              </a:p>
            </p:txBody>
          </p:sp>
        </p:grpSp>
        <p:grpSp>
          <p:nvGrpSpPr>
            <p:cNvPr id="16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17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护理措施：保持呼吸道通畅，防止误吸；观察伤口有无出血、感染等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6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7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护理措施：保持伤口清洁干燥，定期换药</a:t>
                </a:r>
                <a:endParaRPr/>
              </a:p>
            </p:txBody>
          </p:sp>
        </p:grpSp>
        <p:grpSp>
          <p:nvGrpSpPr>
            <p:cNvPr id="28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9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预防感染：遵医嘱使用抗生素，观察体温变化</a:t>
                </a:r>
                <a:endParaRPr/>
              </a:p>
            </p:txBody>
          </p:sp>
        </p:grpSp>
      </p:grp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术后创口的护理与预防感染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34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疼痛管理：使用镇痛药物，如患者自控镇痛泵</a:t>
                </a:r>
                <a:endParaRPr/>
              </a:p>
            </p:txBody>
          </p:sp>
          <p:cxnSp>
            <p:nvCxnSpPr>
              <p:cNvPr id="3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9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舒适护理：提供舒适的病房环境，协助患者调整体位，减轻疼痛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https://d.book118.com/457132055046006043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尿道下列术后护理PPT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2024-09-17T01:06:21.863</cp:lastPrinted>
  <dcterms:created xsi:type="dcterms:W3CDTF">2024-09-16T17:06:21Z</dcterms:created>
  <dcterms:modified xsi:type="dcterms:W3CDTF">2024-09-16T17:06:23Z</dcterms:modified>
</cp:coreProperties>
</file>