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013BB-1C8A-46DE-AC6B-BA4CC101D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BC21C-9F92-479A-9107-03299F985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93016-1B2C-4A0F-B743-D9248B6B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A0511-8206-4516-B01B-9F72C442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6BDF62-0002-4819-9C32-7E2D37CF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9190A1-33EE-4323-B130-6801C73C5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424B3-18E8-4DE6-994D-8CCBEDE05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D5378-C622-429D-BC15-60488F43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C17DD-91D6-4E55-B022-90C0AE72D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A4F50-3FD3-445B-84B8-97304B041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CC45E-43A7-4CDA-B42F-5F86FD0A7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32164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大学物理实验实验热功当量的测定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掌握热功当量的概念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热功当量：表示系统在等温过程中所做的功与系统吸收的热量之间的比值。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热功当量的大小反映了系统在等温过程中做功的能力，是热力学中的一个重要参数。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36" r="18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通过测量系统在等温过程中所做的功和系统吸收的热量，直接计算出热功当量。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通过测量其他相关物理量，如温度、压力、体积等，利用热力学公式计算出热功当量。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学习热功当量的测量方法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间接测量法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直接测量法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热功当量是热力学第一定律的直接体现，是能量转换和守恒定律在等温过程中的具体表现。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通过测定热功当量，可以深入理解能量转换和守恒定律，以及等温过程中的能量转换机制。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热功当量的测定对于深入理解热力学的基本概念和原理，以及在实际工程中的应用都具有重要意义。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理解热功当量在物理学中的意义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https://d.book118.com/457132164020006032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2024-09-04T17:59:59.171</cp:lastPrinted>
  <dcterms:created xsi:type="dcterms:W3CDTF">2024-09-04T09:59:59Z</dcterms:created>
  <dcterms:modified xsi:type="dcterms:W3CDTF">2024-09-04T10:00:01Z</dcterms:modified>
</cp:coreProperties>
</file>