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5F7D5-B5E9-4FF1-86BC-9CDD38841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4A870-D3CB-4293-A3F5-9A1D8E660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63534-E4C3-49A8-8C7C-FB0CBD5BC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92F57-FE13-47A0-ACC9-79D992BC3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671C4-5296-43F2-877C-A165E3689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C27B9-C2C3-4163-B8AC-F2FB198DD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87AC7-51AC-4AE3-A1AE-5A3ECFCF2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693E0-2A9B-4B41-9F3E-9EA2A7FD5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3E2C3-A226-4CD2-B14F-D2961E47C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41F21-3CDD-4613-83EC-79FEB92E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A5D99-8A66-4723-97D1-DFD9E17EE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3303415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3622" y="3284674"/>
            <a:ext cx="4373458" cy="43734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30865" y="-657244"/>
            <a:ext cx="1579718" cy="15797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467" y="-1015533"/>
            <a:ext cx="2031066" cy="203106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36628" y="3813990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6628" y="3382347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6628" y="1159148"/>
            <a:ext cx="7472839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2762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手机常见安全风险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手机隐私保护技巧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手机安全使用建议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手机安全培训总结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手机安全是指通过采取必要的安全措施和技术手段，确保手机硬件、操作系统、应用软件和数据等免受未经授权的访问、泄露、破坏、修改等风险，保障手机用户的安全和隐私。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手机安全涵盖了多个领域，包括网络安全、操作系统安全、应用软件安全、数据安全等。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手机安全的概念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5440" y="1380177"/>
            <a:ext cx="3576153" cy="8905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手机已经成为人们生活中必不可少的通信工具，它涉及到个人信息、隐私、工作等内容，一旦发生安全问题，可能会给个人带来不可估量的损失。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468227"/>
            <a:ext cx="3530492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手机安全问题不仅影响个人隐私和财产安全，还可能影响到国家安全和社会稳定。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手机安全的重要性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82502" y="2582814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411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745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030524" y="2631281"/>
            <a:ext cx="50272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238964" y="4710426"/>
            <a:ext cx="480754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2000"/>
                  <a:lumMod val="75000"/>
                </a:schemeClr>
              </a:gs>
              <a:gs pos="100000">
                <a:schemeClr val="accent4">
                  <a:alpha val="22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719" r="21719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5541060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18449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180" y="10327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手机安全现状及问题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46974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8192" y="2384023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0199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86744" y="3716272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118449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随着智能手机的普及和移动互联网的发展，手机安全问题日益突出，如恶意软件、病毒、钓鱼网站等。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2449330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一些用户缺乏安全意识和操作技能，容易遭受网络攻击和诈骗。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380199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一些应用程序存在漏洞，容易被黑客利用，导致用户信息泄露和财产损失。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手机常见安全风险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4750" r="2475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病毒感染是手机安全的主要威胁之一。病毒可以通过下载恶意软件、接收带有病毒链接的短信或邮件、访问恶意网站等方式传播。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不轻易下载不明来源的软件，定期更新手机系统和应用软件，谨慎点击可疑链接，使用安全软件进行防护。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用户在下载应用、游戏等软件时，可能会遇到恶意软件捆绑的情况，这些恶意软件可能会窃取用户信息、破坏系统等。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下载途径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在官方应用商店下载软件，避免通过第三方渠道或未知来源的链接下载。同时，定期检查手机应用列表，卸载不再使用的应用。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恶意软件下载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攻击手段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钓鱼网站和邮件是常见的网络欺诈手段。攻击者通过伪造可信的网站和邮件，诱骗用户输入敏感信息，如账号密码、银行卡信息等。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不轻易点击可疑的链接或邮件，尤其是那些包含敏感信息的邮件和链接。同时，定期检查电子邮件和浏览器的安全设置，确保安全防护软件正常运行。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钓鱼网站与邮件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4969" r="24969"/>
          <a:stretch>
            <a:fillRect/>
          </a:stretch>
        </p:blipFill>
        <p:spPr>
          <a:xfrm>
            <a:off x="578662" y="912874"/>
            <a:ext cx="2874863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威胁分析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密码泄露和身份盗窃是手机安全的严重威胁。攻击者可以通过窃取用户的个人信息、破解密码等方式获得用户的身份，进而进行恶意操作。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使用强密码，避免使用相同或相似的密码。同时，定期更换密码，开启双重验证等安全设置。对于敏感信息，如银行卡号、身份证号等，应进行加密处理。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密码泄露与身份盗窃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手机安全防护措施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安装杀毒软件是保护手机安全的基础措施。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杀毒软件可以检测和清除手机中的病毒、木马等恶意程序，保护手机的系统和数据安全。选择知名品牌的杀毒软件，并定期更新病毒库，以保证防护效果。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安装杀毒软件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设置复杂密码可以有效防止手机被盗用和攻击。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密码应包含大写字母、小写字母、数字和特殊字符，且长度至少为8位。避免使用生日、电话号码等容易被猜到的密码。开启密码重置保护，以防止他人恶意更改密码。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设置复杂密码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7275" b="7275"/>
          <a:stretch>
            <a:fillRect/>
          </a:stretch>
        </p:blipFill>
        <p:spPr>
          <a:xfrm>
            <a:off x="733971" y="1105724"/>
            <a:ext cx="3783825" cy="3783824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谨慎下载软件和应用可以避免手机感染病毒和恶意程序。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只从官方应用商店或可信的网站下载软件和应用，避免从未知来源下载。及时更新软件和应用，以修复可能的漏洞和安全问题。注意权限管理，避免授予不必要的权限。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谨慎下载软件与应用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https://d.book118.com/457133034153006052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2024-09-26T12:44:30.891</cp:lastPrinted>
  <dcterms:created xsi:type="dcterms:W3CDTF">2024-09-26T04:44:30Z</dcterms:created>
  <dcterms:modified xsi:type="dcterms:W3CDTF">2024-09-26T04:44:32Z</dcterms:modified>
</cp:coreProperties>
</file>