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6A59D-DC09-4B7E-A9ED-25B056A2E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BDF3E-D93C-404D-9DCA-9C53A87D3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7B8FC-A7BE-452D-B99B-DFA1757FF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60AF9-FBFE-4042-BA28-D6516691D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170DB5-E7EE-46B3-8300-ABDD888AF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4B7684-15AC-49AD-A810-CA0320A04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9E5F2A-5B92-43AF-8B79-DD43C2291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A2FD2-3FBA-4C4C-95B0-9D4A17629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A93C0-B482-441A-8FDE-97AC76FAF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A9585-5BE3-4FFD-BCDB-01BEB672F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6ED43-8DFB-45AE-AD2E-AF00F4616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33140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我身边的文明故事演讲稿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文明与我们的关系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我身边的文明现象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文明行为的具体体现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文明行为的重要性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如何培养文明习惯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倡导文明行为的举措与建议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文明与我们的关系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文明是人类社会发展到一定阶段的产物，它涵盖了知识、艺术、道德、法律、风俗以及作为社会成员的人所掌握的其他能力和习惯的总和。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文明的内涵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文明不仅仅是物质财富的积累，更是人类精神世界的丰富和升华。它体现在我们对待他人的态度、对待环境的关爱、对待文化的尊重以及对待自身的修养。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文明的定义与内涵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个人是文明的创造者和传承者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每个人的言行举止都是文明的具体体现，我们既是文明的受益者，也是文明的创造者和传承者。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文明提升个人素质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遵守社会公德、尊重他人、关爱环境等都是文明的表现，这些行为能够提升我们的个人素质，使我们成为更加优秀的人。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文明与个人的关系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71" b="53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一个社会的文明程度越高，就意味着这个社会在经济、政治、文化等各个方面都取得了显著的进步。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文明的行为和习惯能够减少社会矛盾和冲突，增进人与人之间的理解和信任，从而促进社会的和谐与稳定。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文明与社会的关系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文明促进社会和谐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文明是社会进步的标志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我身边的文明现象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在公共场所，如车站、超市等，人们自觉排队，遵守先来后到的原则，不插队，不拥挤。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排队礼让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安静有序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交通规则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在图书馆、电影院等需要保持安静的场所，人们自觉遵守规定，不大声喧哗，手机静音。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行人遵守交通规则，不闯红灯，不乱穿马路；驾驶员礼让行人，不抢道，不酒后驾车。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遵守公共秩序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人们见面时微笑打招呼，使用礼貌用语；在公共场合注意言行举止，不随地吐痰，不乱扔垃圾。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292" r="8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礼貌待人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尊重不同民族、不同宗教信仰、不同文化背景的人们的风俗习惯和信仰自由。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在公共场所注意个人形象，穿着得体；在禁烟区域不吸烟；在需要安静的场所不大声讲话。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自我约束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尊重他人与自我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爱护环境与公物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人们不乱扔垃圾，不随地吐痰；在景区、公园等公共场所爱护花草树木和公共设施。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节约资源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节约用水、用电、用纸等资源，避免浪费；在餐厅适量点餐，避免剩菜剩饭。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爱护公物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对公共设施如公园座椅、图书馆书籍等倍加爱护，不随意破坏或涂鸦。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文明行为的具体体现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在日常生活中，我们应该尊重每个人的权利和感受，不论他们的年龄、性别、种族、宗教信仰或社会地位如何。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以友善的态度对待他人，愿意给予帮助和支持，在他人需要帮助时伸出援手。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友善待人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375" r="6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使用礼貌和尊重的语言，避免使用冒犯性或攻击性的言辞。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礼貌待人，友善相处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注意交通安全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在路上行走或驾驶时，时刻保持警觉，注意周围的车辆和行人，避免发生交通事故。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按照交通信号的指示行走或驾驶，不闯红灯或黄灯。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不乱穿马路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不随意穿越马路，尤其是在没有交通信号或人行横道的地方。应该找到安全的过街设施，如地下通道或天桥。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833" r="18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792" r="8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遵守交通规则，不乱穿马路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https://d.book118.com/457133140052006042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2024-09-15T14:14:55.774</cp:lastPrinted>
  <dcterms:created xsi:type="dcterms:W3CDTF">2024-09-15T06:14:55Z</dcterms:created>
  <dcterms:modified xsi:type="dcterms:W3CDTF">2024-09-15T06:14:57Z</dcterms:modified>
</cp:coreProperties>
</file>