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912B79C-6CAC-4680-85F1-6DEE4889CE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BD45B-7399-48FA-8C65-D455ADF0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445E4-927F-49ED-A054-EAEF3569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2E9E4-E28A-42AE-8971-3FC0802D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2FF60-F5D1-462B-BB59-14A360F5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AC33A-240E-4487-AB12-814E0889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098A4-BFE7-432B-9FB2-A3ACFD43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ECCEC-8F1D-4643-BED0-FD1A6807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694FD-7FC9-4731-985C-45F17486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54CAC-0693-46AF-99C6-3577ECFE1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8DFA2-D0BB-46BB-BE9E-79925297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E4CEB-B6FD-4B4F-A063-DCE947393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D32B91-C1EB-4276-956A-F0F75C61FB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1295EFE-0ADB-4D1B-8C61-F0DB59F29C1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3401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销售团队信任与协作的促进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信任与协作的重要性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建立良好的沟通机制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建立共同目标与价值观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管理团队冲突与挑战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信任与协作的重要性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为什么销售团队信任与协作至关重要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一个销售团队中，信任和协作是至关重要的因素。通过建立良好的信任关系，团队成员之间可以更好地相互合作，提高整体绩效。协作可以让团队成员们共同努力，集思广益，找到最佳的解决方案，从而取得更好的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信任如何促进销售团队的表现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减少内部竞争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增加成员支持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避免重复劳动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促进知识共享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弥补团队不足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建立团队成就感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协作如何促进销售团队的业绩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集思广益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找到更好的解决方案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如何在销售团队中建立信任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中建立信任是至关重要的。为了建立信任，团队需要创造一个透明的工作环境，减少信息不对称。同时，团队成员们也需要坚持承诺，展示责任感和信誉，以及互相尊重和理解，从而增进团队的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建立信任的关键步骤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消除隔阂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透明的沟通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力量加倍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责任担当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建立良好的沟通机制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有效的团队沟通方式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良好的沟通机制是团队合作的关键。定期团队会议可以让成员了解最新情况和目标计划，利用团队通讯工具则能实现实时沟通和协作。同时，建立开放的沟通氛围，鼓励成员分享想法和反馈，能够增强团队的凝聚力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沟通中的常见问题与解决方法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建立双向沟通机制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信息不对称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建立快速沟通渠道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沟通不及时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重要信息要明确详细表达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如何培养团队有效沟通能力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提升团队成员沟通能力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如定期汇报和及时回复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建立良好的沟通习惯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避免误解和冲突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鼓励面对面交流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避免任务分工不明造成的冲突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提高团队协作效率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保证项目进展顺利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沟通对销售团队协作的影响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促进成员理解和合作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沟通机制是推动销售团队信任与协作的关键。通过有效的团队沟通方式，解决沟通中的常见问题，培养团队成员的沟通能力，以及充分认识沟通对团队协作的影响，可以使团队在工作中更加高效、顺利地协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建立共同目标与价值观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共同目标的重要性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明确的共同目标可以显著提高销售团队的凝聚力。共同目标有助于激发团队成员的积极性和责任感，让团队成员更有动力去实现目标。共同目标也是团队协作和努力的方向指引，能够让整个团队朝着一个共同的目标努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制定合理的销售目标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确保清晰度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具体可衡量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激发斗志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挑战性与现实性兼顾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与团队和个人价值观契合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建立共同的价值观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共同的价值观可以统一销售团队的思想和行为准则。通过建立共同的价值观，团队成员更容易理解并支持彼此，提高团队成员的归属感和认同感，有助于团队更加紧密地协作。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激发团队荣誉感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强化共同奋斗的意识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建立正向激励文化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使共同奋斗成为团队价值观的一部分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如何激励团队成员共同奋斗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设计奖励机制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激励团队成员为共同目标努力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团队共同奋斗的意义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团队目标一致，共同努力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团队协作，共同学习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促进团队成员成长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全员奋斗，工作效率高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提升团队执行力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https://d.book118.com/457134013011006055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销售团队信任与协作的促进</vt:lpstr>
      <vt:lpstr>目录</vt:lpstr>
      <vt:lpstr>第1章 信任与协作的重要性</vt:lpstr>
      <vt:lpstr> </vt:lpstr>
      <vt:lpstr>信任如何促进销售团队的表现</vt:lpstr>
      <vt:lpstr>协作如何促进销售团队的业绩</vt:lpstr>
      <vt:lpstr> </vt:lpstr>
      <vt:lpstr>建立信任的关键步骤</vt:lpstr>
      <vt:lpstr>第2章 建立良好的沟通机制</vt:lpstr>
      <vt:lpstr> </vt:lpstr>
      <vt:lpstr>沟通中的常见问题与解决方法</vt:lpstr>
      <vt:lpstr>如何培养团队有效沟通能力</vt:lpstr>
      <vt:lpstr>沟通对销售团队协作的影响</vt:lpstr>
      <vt:lpstr>总结</vt:lpstr>
      <vt:lpstr>第3章 建立共同目标与价值观</vt:lpstr>
      <vt:lpstr> </vt:lpstr>
      <vt:lpstr>制定合理的销售目标</vt:lpstr>
      <vt:lpstr>建立共同的价值观</vt:lpstr>
      <vt:lpstr>如何激励团队成员共同奋斗</vt:lpstr>
      <vt:lpstr>团队共同奋斗的意义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2024-09-29T14:27:15.812</cp:lastPrinted>
  <dcterms:created xsi:type="dcterms:W3CDTF">2024-09-29T06:27:15Z</dcterms:created>
  <dcterms:modified xsi:type="dcterms:W3CDTF">2024-09-29T06:27:17Z</dcterms:modified>
</cp:coreProperties>
</file>