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757221-0432-4998-AA0A-358712D701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44409D-EAE9-409B-8562-1CA0E058F1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B0B446-84ED-42D6-8E3C-0F5D09258F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C364A5-32AD-4AEC-9282-71CF15F51B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202235-594F-42A1-8B68-FAA93A969E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73D96B-A5DA-4BA5-9999-2A1DE87EF5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9BD2CD-DE11-437B-95E3-9FFFBD82CE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DC0FD6-C4BD-459B-9F36-9A79022889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52C14E-0DA6-4CF2-9CD8-8E87912B25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33A4A6-F8EA-4658-9388-E856409261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807854-BE4B-4CBA-8109-993132EB9E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713520102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电子设备行业操作规范与验收标准培训课件</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2024-01-18</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行业概述与发展趋势</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操作规范与安全要求</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验收标准与质量控制体系</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设备维护与保养知识普及</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案例分析：成功企业经验借鉴</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培训总结与展望未来发展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行业概述与发展趋势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行业规模与增长</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电子设备行业已成为全球最大、增长最快的产业之一，涵盖手机、电脑、平板、智能穿戴等多个领域。</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技术创新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随着5G、物联网、人工智能等技术的不断发展，电子设备行业正迎来新一轮的技术创新和应用拓展。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绿色环保</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环保意识的提高使得电子设备行业越来越注重绿色生产，推动可持续发展。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电子设备行业现状及前景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随着全球经济的复苏和新兴市场的崛起，电子设备行业将迎来更广阔的发展空间。</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市场规模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中国已成为全球最大的电子设备生产和消费国，拥有庞大的内需市场。</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竞争格局</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国际知名品牌如苹果、三星等与国内品牌如华为、小米等在市场中形成激烈竞争。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国内外市场对比分析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行业标准</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国家制定了一系列电子设备行业标准，涉及产品质量、安全性能等方面。</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政策法规</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政府出台相关政策法规，鼓励创新、优化产业布局、加强市场监管等。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环保政策</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针对电子设备行业环保问题，政府加大环保政策力度，推动企业实现绿色生产。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行业法规与政策解读</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操作规范与安全要求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标准化操作流程</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制定并实施标准的操作流程，确保设备在各种情况下都能以安全、高效的方式运行。</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设备维护与保养</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按照制造商的建议和行业标准，对设备进行定期维护和保养，以确保其长期稳定运行。</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严格遵守设备操作手册</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确保所有操作人员熟悉并遵守设备制造商提供的操作手册中的规定和指南。</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设备操作基本原则与流程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042" r="1804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确保所有设备都配备了适当的安全防护装置，如防护罩、安全门等，以防止操作人员接触到危险区域。</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安全防护装置</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在设备易于触及的位置设置紧急停机装置，以便在发生紧急情况时迅速切断电源，停止设备运行。</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紧急停机装置</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制定详细的应急处理预案，包括设备故障、人员伤亡等情况的处理措施，并定期组织演练，提高操作人员的应急处理能力。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应急处理预案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安全防护措施及应急处理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环保法规遵守与节能减排</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确保企业严格遵守国家和地方环保法规，对设备运行过程中产生的废气、废水、噪声等污染物进行有效治理，确保达标排放。</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节能减排措施</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积极采取节能减排措施，如优化设备运行参数、提高能源利用效率、使用环保材料等，降低设备运行过程中的能源消耗和污染物排放。</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环保宣传与教育</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加强环保宣传和教育，提高操作人员的环保意识，鼓励员工积极参与环保活动，共同营造绿色、低碳的工作环境。</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环保法规遵守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验收标准与质量控制体系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验收标准概述及分类方法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验收标准定义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为确保电子设备性能、安全性及可靠性等满足规定要求而制定的一系列技术指标和测试方法。</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分类方法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根据电子设备类型、功能及使用环境等因素，将验收标准分为通用标准、行业标准、企业标准及特殊标准等。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制定合理的设计方案，进行充分的试验验证，确保产品设计的先进性和可靠性。</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研发设计阶段</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物料采购与检验环节</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生产过程控制</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成品检验与测试环节</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建立严格的供应商评估和选择机制，对关键元器件进行严格的进货检验和筛选。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制定完善的生产工艺流程，确保各工序的有效衔接和产品质量的一致性。</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按照验收标准进行全面的成品检验和测试，确保产品出厂前达到规定的技术指标和质量要求。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质量控制关键环节把握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https://d.book118.com/457135201022006036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2024-09-10T23:04:15.872</cp:lastPrinted>
  <dcterms:created xsi:type="dcterms:W3CDTF">2024-09-10T15:04:15Z</dcterms:created>
  <dcterms:modified xsi:type="dcterms:W3CDTF">2024-09-10T15:04:18Z</dcterms:modified>
</cp:coreProperties>
</file>