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9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49876-4758-4156-AA3E-D32145D6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75F3F-5E4F-4E58-B53E-C10D9929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4511B-36DD-4DB6-9893-E5CDCB726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71A57-B674-40DD-B05A-DA5D0C94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3977B6-8776-49FE-BA0A-8E4DDF205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51592-DD5E-4B17-B76F-47B0D949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04785-BD73-4806-AE6C-BC7CC0BA6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D86C4-78D7-4ED7-8762-83C3641A6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A3BD0-6C42-4E17-A0B8-04AB189A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DA9DA-EF3F-4DC8-A9F2-49DD3C4AD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37D43-CC65-4D7B-9160-09DDD6AD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84" r:id="rId2"/>
    <p:sldLayoutId id="2147485885" r:id="rId3"/>
    <p:sldLayoutId id="2147485886" r:id="rId4"/>
    <p:sldLayoutId id="2147485887" r:id="rId5"/>
    <p:sldLayoutId id="2147485888" r:id="rId6"/>
    <p:sldLayoutId id="2147485889" r:id="rId7"/>
    <p:sldLayoutId id="2147485890" r:id="rId8"/>
    <p:sldLayoutId id="2147485891" r:id="rId9"/>
    <p:sldLayoutId id="2147485892" r:id="rId10"/>
    <p:sldLayoutId id="21474858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3611212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水利工程中的公共参与与沟通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2"/>
            </p:custDataLst>
          </p:nvPr>
        </p:nvSpPr>
        <p:spPr>
          <a:xfrm>
            <a:off x="635285" y="3308993"/>
            <a:ext cx="10921429" cy="2661007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3"/>
            </p:custDataLst>
          </p:nvPr>
        </p:nvCxnSpPr>
        <p:spPr>
          <a:xfrm flipH="1" flipV="1">
            <a:off x="3633670" y="3678862"/>
            <a:ext cx="0" cy="1982913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0"/>
          <p:cNvCxnSpPr/>
          <p:nvPr>
            <p:custDataLst>
              <p:tags r:id="rId4"/>
            </p:custDataLst>
          </p:nvPr>
        </p:nvCxnSpPr>
        <p:spPr>
          <a:xfrm flipH="1" flipV="1">
            <a:off x="6229649" y="3678862"/>
            <a:ext cx="0" cy="1982913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1"/>
          <p:cNvCxnSpPr/>
          <p:nvPr>
            <p:custDataLst>
              <p:tags r:id="rId5"/>
            </p:custDataLst>
          </p:nvPr>
        </p:nvCxnSpPr>
        <p:spPr>
          <a:xfrm flipH="1" flipV="1">
            <a:off x="8825628" y="3678862"/>
            <a:ext cx="0" cy="1982913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1049924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1049923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3890215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3890214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水利工程中的公共参与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6561550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6561549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水利工程中的沟通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9076460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Four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9076459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公共参与与沟通的结合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水利工程中的公共参与</a:t>
            </a:r>
            <a:endParaRPr lang="zh-CN" altLang="en-US"/>
          </a:p>
        </p:txBody>
      </p:sp>
      <p:sp>
        <p:nvSpPr>
          <p:cNvPr id="10488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公共参与的重要性</a:t>
            </a:r>
            <a:endParaRPr lang="zh-CN" altLang="en-US"/>
          </a:p>
        </p:txBody>
      </p:sp>
      <p:sp>
        <p:nvSpPr>
          <p:cNvPr id="10489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提高决策的科学性和民主性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促进水利工程与环境的和谐发展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提高水利工程的社会效益和经济效益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增强公众对水利工程的理解和支持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公共参与的方式和途径</a:t>
            </a:r>
            <a:endParaRPr lang="zh-CN" altLang="en-US"/>
          </a:p>
        </p:txBody>
      </p:sp>
      <p:sp>
        <p:nvSpPr>
          <p:cNvPr id="104903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公众参与评价：在工程完成后，邀请公众对工程的效果进行评价，为改进工程提供参考。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公众参与监督：鼓励公众对水利工程的实施进行监督，发现问题及时向相关部门反映。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信息公开：通过政府网站、社交媒体等渠道，及时公开水利工程的相关信息，让公众了解工程的进展和影响。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公众参与决策：通过公开征求意见、召开听证会等方式，让公众参与水利工程的决策过程。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公共参与的实践案例</a:t>
            </a:r>
            <a:endParaRPr lang="zh-CN" altLang="en-US"/>
          </a:p>
        </p:txBody>
      </p:sp>
      <p:sp>
        <p:nvSpPr>
          <p:cNvPr id="10490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黄河治理工程：中国黄河流域治理工程，公众参与程度高，包括防洪、水资源利用等方面。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三峡工程：中国最大的水利工程，公众参与程度高，包括环境影响评估、移民安置等方面。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南水北调工程：中国跨流域调水工程，公众参与程度高，包括水资源配置、环境保护等方面。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密西西比河治理工程：美国最大的河流治理工程，公众参与程度高，包括防洪、水资源利用等方面。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公共参与的未来发展</a:t>
            </a:r>
            <a:endParaRPr lang="zh-CN" altLang="en-US"/>
          </a:p>
        </p:txBody>
      </p:sp>
      <p:sp>
        <p:nvSpPr>
          <p:cNvPr id="104916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建议：加强政府与公众的沟通，建立有效的沟通机制，促进公共参与的可持续发展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机遇：利用现代科技手段，如互联网、大数据等，提高公共参与的效率和效果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挑战：如何提高公众的参与意识和参与能力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趋势：公共参与在水利工程中的重要性将越来越凸显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水利工程中的沟通</a:t>
            </a:r>
            <a:endParaRPr lang="zh-CN" altLang="en-US"/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https://d.book118.com/457136112125006041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2_2"/>
  <p:tag name="KSO_WM_UNIT_INDEX" val="1_2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3_1"/>
  <p:tag name="KSO_WM_UNIT_INDEX" val="1_3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4_2"/>
  <p:tag name="KSO_WM_UNIT_INDEX" val="1_4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水利工程中的公共参与与沟通</vt:lpstr>
      <vt:lpstr>目录</vt:lpstr>
      <vt:lpstr>添加章节标题</vt:lpstr>
      <vt:lpstr>水利工程中的公共参与</vt:lpstr>
      <vt:lpstr>PowerPoint Presentation</vt:lpstr>
      <vt:lpstr>公共参与的重要性</vt:lpstr>
      <vt:lpstr>公共参与的方式和途径</vt:lpstr>
      <vt:lpstr>公共参与的实践案例</vt:lpstr>
      <vt:lpstr>公共参与的未来发展</vt:lpstr>
      <vt:lpstr>水利工程中的沟通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2024-09-14T14:03:13.209</cp:lastPrinted>
  <dcterms:created xsi:type="dcterms:W3CDTF">2024-09-14T06:03:13Z</dcterms:created>
  <dcterms:modified xsi:type="dcterms:W3CDTF">2024-09-14T06:03:15Z</dcterms:modified>
</cp:coreProperties>
</file>